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34" r:id="rId2"/>
    <p:sldId id="33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5F78E-C9A6-4EDD-84AD-AD0F94EFC00E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77E92-8F07-48FB-8D8A-3DC36A1BB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F61DFE-F5F2-491F-926A-05732CF53A0B}" type="slidenum">
              <a:rPr lang="en-US"/>
              <a:pPr/>
              <a:t>1</a:t>
            </a:fld>
            <a:endParaRPr 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5DF425F4-F6F7-4010-99D0-5CA2C5DE2109}" type="slidenum">
              <a:rPr lang="en-US" sz="1200"/>
              <a:pPr algn="r">
                <a:buClrTx/>
                <a:buFontTx/>
                <a:buNone/>
              </a:pPr>
              <a:t>1</a:t>
            </a:fld>
            <a:endParaRPr lang="en-US" sz="1200"/>
          </a:p>
        </p:txBody>
      </p:sp>
      <p:sp>
        <p:nvSpPr>
          <p:cNvPr id="3481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-476250" y="914400"/>
            <a:ext cx="609600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514350" y="5791200"/>
            <a:ext cx="4114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14BF8C-41E9-4C5C-9BA9-8F436B80D52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2CBE444-7998-4DDA-8033-CF52B66967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15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15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3FB6B9C-43AD-4795-BA92-25E478AC9CD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B6D4A5-B603-46AB-AB4C-3A0FDDCAB96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065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065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E80BC91-CD5A-4C82-BEAD-8C3C523A185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2967386-F71C-46CB-89AE-B3CE13F741D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168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168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F237A66-3345-411D-84E3-0CED600F767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866AC42-EAFB-4F75-8200-B7B946B365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270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270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7E9D68D-6EEA-4048-AEDD-6D4AD2533AF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266C8D-95DF-440F-8257-FEE3FE2F9F3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373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89050AE-3D41-4679-8800-6E986A54ABA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7B9D6A-652D-42BE-B08B-7F30CA95DC3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475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475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0AEAAB-BCA1-430A-8AE6-2642F275EE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5C6F43D-8BA5-4E48-89B3-6A7A2F7C971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577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577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F8FFFC-15AC-4197-80B7-620F70764D0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C285D92-66C4-4959-8DA0-EE5F7E91366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680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4B8255-CEE1-4475-BDFC-18122BEF5B9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185967-23CB-43EC-8624-2213E8C3D5E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782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863DB14-D50E-4DB9-9D74-CE985A82494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4851F0-91A0-4CD5-8DFF-2155773A5BF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885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E1CC192-8F01-4C84-BE6A-2683C215FD0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1156E9-6F0C-499C-A7AD-75340DAC53A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987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987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A78008-B58B-4E91-A0C3-8BFD2AA958E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2C7BBE4-9A79-4FA4-82D8-F0CEFA44C57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25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25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F7923A-10BC-41DB-B680-C32213FF8B0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76D254-14A8-449E-A8E4-386066A1220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089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089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45E418E-1380-462C-91D3-5D572B0033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CBE7BE6-A0C3-4F24-85DF-9D44C023A10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192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2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F02A9ED-F36C-47D6-8A88-FF12A2AF030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814EDAD-E6EC-49FF-AD36-801BAB433A7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294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294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74BF26-2923-442C-A800-45DB5066E4C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DA357B5-A9A2-49E6-99B2-9FAF89F9F66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397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397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464835-3A5A-4C48-A2FE-47ECA82D985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1847F2-BB3C-4D3D-AF18-72AE07A4F1D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499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499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C4C8063-C777-45B3-993F-D0AD1BBE1CD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149BE0D-8FCF-4AC4-B1C2-D85A1517C20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601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601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908BF98-8F3A-40AD-A188-F7C242BDEAF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477A7AA-7E7F-40AA-BCC3-6F52EBC28FE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704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704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0F1DE3-EB08-48D6-AC21-1D24C65A693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E4BAF56-05C8-4EA3-A01E-5EFB4BA4988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806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2A5D6B-3B30-4838-897C-00E219B9E8C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CD3E78F-DCD4-44D7-9E0D-51CDB0FCAF6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909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909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7DF5084-4F22-4C21-A113-8A2E96247E2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3BE35F7-E822-4995-AF9C-D1AAF447F7E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011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011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BBE4E8-E624-4EB7-B56F-E9A58829ADA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60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A0B204D-1857-4554-8496-471E1C4058B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36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36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E9274DB-CE77-4C6A-8F3F-F311130292C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80D5F6-DE6F-4476-AE72-A5F090A84D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113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113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4A37711-87E7-48E6-A04F-31AF48ACB84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3A4C709-E782-4628-9442-0ABAF5B636E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46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46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ADBA8A7-7824-493C-85A7-CEC3F3FA3E2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564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A40D67-167A-4E70-9D6E-8B65CDDA04A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667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1937C0F-9472-484C-8AE6-47E4A9199C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667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667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BCD44B-76C0-489A-9FBC-8AC6734E1BC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0572EA9-1F04-4471-A76B-7C04566BEA0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69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769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F6BD3B2-C152-4396-B9BB-C77AC3E261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C287108-863D-446B-99B9-FFA3A0C8983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872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872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200D26A-FD9C-4789-9C0E-E8191043CCE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DF12E3-CFB5-4BC5-BD06-72A838B9ECA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974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974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F924021-CE8F-4F44-BC00-D8B7C28A6EE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2CD3171-FFB8-4D61-9102-20F5EA775A8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077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077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44EF6E2-5D40-487F-9882-8B900667E12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336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015FB07-3A95-4B0B-9F6B-C04970E9DAA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336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6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C6DF872-8712-42E8-9AE7-CED9907FC37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1ACC4-F4AB-4D69-A957-EC2DA7C616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179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179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7A5272F-3631-4EE6-BDC6-1B71AA03D72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5AD5534-0E1F-461B-95E9-CCD95994099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281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281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2DC241-87F9-4A4E-9ED6-A2CF1EE16C9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E3B2B3C-1516-413E-99CC-D17E71890BD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384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4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37BCDA-88B1-4148-B9BB-6C5B17400E5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486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776E6F3-5C0C-470F-B074-6CAB13BDF99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486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486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4FC76D0-0F62-4893-8B94-FEB9905A62B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588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43F6D76-36B0-46BA-BED9-AF96893EE3A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589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589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0CFE1B4-7972-4504-AF86-EBF9AE92491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691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6659C06-E744-4CE3-BAC2-229DA70BAFA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691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691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  <a:defRPr/>
            </a:pPr>
            <a:r>
              <a:rPr lang="en-IE" smtClean="0">
                <a:latin typeface="Arial" charset="0"/>
              </a:rPr>
              <a:t>The third transform is a step too far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BA21C1-5AC4-49C2-8C6D-697836073FF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793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BA9A560-74CE-4744-98EA-0BAECEF80D5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793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793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D0E9470-CB6D-4026-9C26-0400F52D682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896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FC161E-C3F5-4475-B29F-851A7E83C1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896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896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BC82190-5D04-4C1E-9FB3-CA9A1B3B56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998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3DD2807-4243-4316-934C-23B89954F72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998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998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01D7A7-0EE5-45AF-8C79-8C639126F2B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FBDC3-F84D-4896-9E0B-193EF980FFD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101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101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DF535AB-9E94-4FC1-BEF6-BBEF3FB3315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438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8A1BC09-1755-4341-8789-0B9FF4EC472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438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438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611830-3AF3-45A2-8871-3B0AEF1662B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203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C11B8E2-0B91-46D5-A8B9-0D8F95AEA60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203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203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2848E91-63CB-42D6-B411-1DDA4060068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305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305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0E9A1FA-F4ED-45B9-AB4A-DB543ED0293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08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893A0CC-FF40-4243-AE14-E85A19C9CA2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08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408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F2C646B-E584-4717-BF41-E53B8E6DC8B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A5E522-6E27-43D1-91B7-EC8D141F80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510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510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Font typeface="Times New Roman" charset="0"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B64E93-AB92-4148-999E-5E570C7640F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612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CAD6F62-2953-4404-8BC3-9E6107C3E8A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61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61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58946A-08E4-41B9-A9A5-24A146FA010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BA9FE94-B9C0-4DEE-98F4-DB49A3B8308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715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715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BBD3C19-527F-4735-983E-E95531E30D9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817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31ABBA-879B-4851-AED0-00A70F4BB26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817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817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101E35D-01B6-4E07-AF1D-92B6BBE8D87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51FBCE7-E9F1-4B81-B1B8-D926312FFF8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920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7920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31C54D4-3936-40C7-855F-3EF91B3B4CC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022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0B9CCB1-FDA1-4A1C-90E5-B1F8BD0979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022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022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A4F906E-5D73-4792-A89D-2DEEAC4C7B8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124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8EF4E55-5FAC-4427-98B5-9C3BB7882E2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60D41D-C32F-4CFF-BA9D-90E817B0E97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540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0AC881-1B2D-4C52-A3D7-D32F7AB6C44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541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541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19342FC-F474-425F-B638-7123443C73E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22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0678126-6454-45E4-B009-D80FEAD91F3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757B20A-731E-4DC3-895D-825B9190A3D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329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22EA640-3D1F-4E66-98EB-2CAC5377CF7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D0D734-F36E-4DE3-8477-53AC2DD716C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32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715AEDF-BA78-49BD-A7BB-28F64E72BE4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3FBF06-AE6D-4619-A412-EF3B4F50EDF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534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6D90321-DDCC-4722-9359-8C010CA614C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56EF3C7-C24B-4798-9A09-9D739A19535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636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A3058D-C95C-40DC-B465-9C7435B3DC5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4DFFD4B-A346-4805-A087-1202F62B7CC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739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739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0ECA31-0570-4427-9207-0F266A4DB92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D195A53-01C4-4614-94F5-72DC7A5DB3FC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841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841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01577AF-BC25-4F4B-B041-B0101DFC368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22E4A2-33A2-4127-9FA6-B9BCC51B248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944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8944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0FB2448-32D3-4CE0-AE9D-A968A77D6AB0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1CEF734-99E4-499D-B6A6-A5BD0393564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046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9046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FF949A5-F413-49DE-BFF5-7204DC14168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F5521BE-CBCC-4220-B4C2-7CB6EEBE4B4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14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B3534A1-CD29-4D61-BA61-7890AD5DFD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47EA329-69CA-4B9F-B209-22FF0ED6BC8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6433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B333B4C-D366-4131-BF05-635E942BE20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643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643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1D45B-F7B3-42E0-9C41-FBF7443F5802}" type="slidenum">
              <a:rPr lang="en-US"/>
              <a:pPr/>
              <a:t>50</a:t>
            </a:fld>
            <a:endParaRPr lang="en-US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03669A98-E38A-44DA-83F4-57E418F7E844}" type="slidenum">
              <a:rPr lang="en-US" sz="1200"/>
              <a:pPr algn="r">
                <a:buClrTx/>
                <a:buFontTx/>
                <a:buNone/>
              </a:pPr>
              <a:t>50</a:t>
            </a:fld>
            <a:endParaRPr lang="en-US" sz="1200"/>
          </a:p>
        </p:txBody>
      </p:sp>
      <p:sp>
        <p:nvSpPr>
          <p:cNvPr id="3584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0D4FC2-08E6-458F-81FB-657D618344D3}" type="slidenum">
              <a:rPr lang="en-US"/>
              <a:pPr/>
              <a:t>51</a:t>
            </a:fld>
            <a:endParaRPr lang="en-US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2F12F4BA-156C-4C85-8FD6-F371227AAE3C}" type="slidenum">
              <a:rPr lang="en-US" sz="1200"/>
              <a:pPr algn="r">
                <a:buClrTx/>
                <a:buFontTx/>
                <a:buNone/>
              </a:pPr>
              <a:t>51</a:t>
            </a:fld>
            <a:endParaRPr lang="en-US" sz="1200"/>
          </a:p>
        </p:txBody>
      </p:sp>
      <p:sp>
        <p:nvSpPr>
          <p:cNvPr id="3686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013AB1-037C-463C-8BB1-E9F0FA88FF6F}" type="slidenum">
              <a:rPr lang="en-US"/>
              <a:pPr/>
              <a:t>52</a:t>
            </a:fld>
            <a:endParaRPr lang="en-US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A1CCFB6-9C45-400B-9A26-0834EB960DA6}" type="slidenum">
              <a:rPr lang="en-US" sz="1200"/>
              <a:pPr algn="r">
                <a:buClrTx/>
                <a:buFontTx/>
                <a:buNone/>
              </a:pPr>
              <a:t>52</a:t>
            </a:fld>
            <a:endParaRPr lang="en-US" sz="1200"/>
          </a:p>
        </p:txBody>
      </p:sp>
      <p:sp>
        <p:nvSpPr>
          <p:cNvPr id="3789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58F0C5-0DC6-4EC0-8119-E7B8D2881213}" type="slidenum">
              <a:rPr lang="en-US"/>
              <a:pPr/>
              <a:t>53</a:t>
            </a:fld>
            <a:endParaRPr lang="en-US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0830EACF-121B-40C0-908B-5DF009D7D5ED}" type="slidenum">
              <a:rPr lang="en-US" sz="1200"/>
              <a:pPr algn="r">
                <a:buClrTx/>
                <a:buFontTx/>
                <a:buNone/>
              </a:pPr>
              <a:t>53</a:t>
            </a:fld>
            <a:endParaRPr lang="en-US" sz="1200"/>
          </a:p>
        </p:txBody>
      </p:sp>
      <p:sp>
        <p:nvSpPr>
          <p:cNvPr id="3891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D9D4B0-29A1-4417-9B0E-9F0225715950}" type="slidenum">
              <a:rPr lang="en-US"/>
              <a:pPr/>
              <a:t>54</a:t>
            </a:fld>
            <a:endParaRPr lang="en-US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F72CAFA-A072-46A3-9DD2-AABBA6CEFD88}" type="slidenum">
              <a:rPr lang="en-US" sz="1200"/>
              <a:pPr algn="r">
                <a:buClrTx/>
                <a:buFontTx/>
                <a:buNone/>
              </a:pPr>
              <a:t>54</a:t>
            </a:fld>
            <a:endParaRPr lang="en-US" sz="1200"/>
          </a:p>
        </p:txBody>
      </p:sp>
      <p:sp>
        <p:nvSpPr>
          <p:cNvPr id="3993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E89CA-783B-4962-9EF7-B5ECF6B43EB5}" type="slidenum">
              <a:rPr lang="en-US"/>
              <a:pPr/>
              <a:t>55</a:t>
            </a:fld>
            <a:endParaRPr lang="en-US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34DE9D0-1BAD-4913-87AB-AB6D4FE8CF08}" type="slidenum">
              <a:rPr lang="en-US" sz="1200"/>
              <a:pPr algn="r">
                <a:buClrTx/>
                <a:buFontTx/>
                <a:buNone/>
              </a:pPr>
              <a:t>55</a:t>
            </a:fld>
            <a:endParaRPr lang="en-US" sz="1200"/>
          </a:p>
        </p:txBody>
      </p:sp>
      <p:sp>
        <p:nvSpPr>
          <p:cNvPr id="4096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B17354-28DC-47F4-85C1-C945BBEBE6F2}" type="slidenum">
              <a:rPr lang="en-US"/>
              <a:pPr/>
              <a:t>56</a:t>
            </a:fld>
            <a:endParaRPr lang="en-US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120F8F0-87F9-404B-9B71-F5F35CE04A4F}" type="slidenum">
              <a:rPr lang="en-US" sz="1200"/>
              <a:pPr algn="r">
                <a:buClrTx/>
                <a:buFontTx/>
                <a:buNone/>
              </a:pPr>
              <a:t>56</a:t>
            </a:fld>
            <a:endParaRPr lang="en-US" sz="1200"/>
          </a:p>
        </p:txBody>
      </p:sp>
      <p:sp>
        <p:nvSpPr>
          <p:cNvPr id="4198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176774-B13C-4ED4-8C90-3A2739C12854}" type="slidenum">
              <a:rPr lang="en-US"/>
              <a:pPr/>
              <a:t>57</a:t>
            </a:fld>
            <a:endParaRPr lang="en-US"/>
          </a:p>
        </p:txBody>
      </p:sp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2A0E88D-1B11-4805-A7E8-FCBAA3A8D8B4}" type="slidenum">
              <a:rPr lang="en-US" sz="1200"/>
              <a:pPr algn="r">
                <a:buClrTx/>
                <a:buFontTx/>
                <a:buNone/>
              </a:pPr>
              <a:t>57</a:t>
            </a:fld>
            <a:endParaRPr lang="en-US" sz="1200"/>
          </a:p>
        </p:txBody>
      </p:sp>
      <p:sp>
        <p:nvSpPr>
          <p:cNvPr id="4301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12A69B-3D58-418D-90BF-C85BBC56C1C3}" type="slidenum">
              <a:rPr lang="en-US"/>
              <a:pPr/>
              <a:t>58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6E3AA1B-D1D1-4C93-9004-1C505E4BB850}" type="slidenum">
              <a:rPr lang="en-US" sz="1200"/>
              <a:pPr algn="r">
                <a:buClrTx/>
                <a:buFontTx/>
                <a:buNone/>
              </a:pPr>
              <a:t>58</a:t>
            </a:fld>
            <a:endParaRPr lang="en-US" sz="1200"/>
          </a:p>
        </p:txBody>
      </p:sp>
      <p:sp>
        <p:nvSpPr>
          <p:cNvPr id="4403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E5B54D-D0D2-4534-973C-30E18EC8D14C}" type="slidenum">
              <a:rPr lang="en-US"/>
              <a:pPr/>
              <a:t>59</a:t>
            </a:fld>
            <a:endParaRPr lang="en-US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D179447-C9D9-4080-B450-F30C8429810F}" type="slidenum">
              <a:rPr lang="en-US" sz="1200"/>
              <a:pPr algn="r">
                <a:buClrTx/>
                <a:buFontTx/>
                <a:buNone/>
              </a:pPr>
              <a:t>59</a:t>
            </a:fld>
            <a:endParaRPr lang="en-US" sz="1200"/>
          </a:p>
        </p:txBody>
      </p:sp>
      <p:sp>
        <p:nvSpPr>
          <p:cNvPr id="4505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9085496-5819-4F7C-9F5C-1784DD3C99F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7457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85BECB1-29EF-43D9-9D40-774C94B97AA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745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745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AEA396-E6F1-497F-90E1-F54BCA1C96C9}" type="slidenum">
              <a:rPr lang="en-US"/>
              <a:pPr/>
              <a:t>60</a:t>
            </a:fld>
            <a:endParaRPr lang="en-US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ED2CADC0-70C6-4478-BFB8-C3CAB95E1521}" type="slidenum">
              <a:rPr lang="en-US" sz="1200"/>
              <a:pPr algn="r">
                <a:buClrTx/>
                <a:buFontTx/>
                <a:buNone/>
              </a:pPr>
              <a:t>60</a:t>
            </a:fld>
            <a:endParaRPr lang="en-US" sz="1200"/>
          </a:p>
        </p:txBody>
      </p:sp>
      <p:sp>
        <p:nvSpPr>
          <p:cNvPr id="4608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D63E54-13FF-4EBF-8904-24B0124B5B02}" type="slidenum">
              <a:rPr lang="en-US"/>
              <a:pPr/>
              <a:t>61</a:t>
            </a:fld>
            <a:endParaRPr lang="en-US"/>
          </a:p>
        </p:txBody>
      </p:sp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5562978-8399-4159-86E2-9A08BAD968D3}" type="slidenum">
              <a:rPr lang="en-US" sz="1200"/>
              <a:pPr algn="r">
                <a:buClrTx/>
                <a:buFontTx/>
                <a:buNone/>
              </a:pPr>
              <a:t>61</a:t>
            </a:fld>
            <a:endParaRPr lang="en-US" sz="1200"/>
          </a:p>
        </p:txBody>
      </p:sp>
      <p:sp>
        <p:nvSpPr>
          <p:cNvPr id="4710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159279-BD3D-404E-B577-84C73BFA0B5B}" type="slidenum">
              <a:rPr lang="en-US"/>
              <a:pPr/>
              <a:t>62</a:t>
            </a:fld>
            <a:endParaRPr lang="en-US"/>
          </a:p>
        </p:txBody>
      </p:sp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1E80483-A08E-44F3-8EB4-B8CDD31EB02D}" type="slidenum">
              <a:rPr lang="en-US" sz="1200"/>
              <a:pPr algn="r">
                <a:buClrTx/>
                <a:buFontTx/>
                <a:buNone/>
              </a:pPr>
              <a:t>62</a:t>
            </a:fld>
            <a:endParaRPr lang="en-US" sz="1200"/>
          </a:p>
        </p:txBody>
      </p:sp>
      <p:sp>
        <p:nvSpPr>
          <p:cNvPr id="4813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82FEDC-A0A3-41EE-AF72-D1C08901739F}" type="slidenum">
              <a:rPr lang="en-US"/>
              <a:pPr/>
              <a:t>63</a:t>
            </a:fld>
            <a:endParaRPr lang="en-US"/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DB20501-54CC-48A1-87AC-5EBD135C5082}" type="slidenum">
              <a:rPr lang="en-US" sz="1200"/>
              <a:pPr algn="r">
                <a:buClrTx/>
                <a:buFontTx/>
                <a:buNone/>
              </a:pPr>
              <a:t>63</a:t>
            </a:fld>
            <a:endParaRPr lang="en-US" sz="1200"/>
          </a:p>
        </p:txBody>
      </p:sp>
      <p:sp>
        <p:nvSpPr>
          <p:cNvPr id="4915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264655-B1D8-4B19-8C16-8C56FBE24AB4}" type="slidenum">
              <a:rPr lang="en-US"/>
              <a:pPr/>
              <a:t>64</a:t>
            </a:fld>
            <a:endParaRPr lang="en-US"/>
          </a:p>
        </p:txBody>
      </p:sp>
      <p:sp>
        <p:nvSpPr>
          <p:cNvPr id="501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898540-72BE-46A5-BAB9-61E6542547CD}" type="slidenum">
              <a:rPr lang="en-US"/>
              <a:pPr/>
              <a:t>65</a:t>
            </a:fld>
            <a:endParaRPr lang="en-US"/>
          </a:p>
        </p:txBody>
      </p:sp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32B2C01-2B97-4D22-BF3C-1262EFC8A9A0}" type="slidenum">
              <a:rPr lang="en-US" sz="1200"/>
              <a:pPr algn="r">
                <a:buClrTx/>
                <a:buFontTx/>
                <a:buNone/>
              </a:pPr>
              <a:t>65</a:t>
            </a:fld>
            <a:endParaRPr lang="en-US" sz="1200"/>
          </a:p>
        </p:txBody>
      </p:sp>
      <p:sp>
        <p:nvSpPr>
          <p:cNvPr id="5120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F9F3E1-74A7-4BD9-B2A7-3E8CCF89E3AC}" type="slidenum">
              <a:rPr lang="en-US"/>
              <a:pPr/>
              <a:t>66</a:t>
            </a:fld>
            <a:endParaRPr lang="en-US"/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BAD89AF-2B90-4BCC-8410-49F737E76498}" type="slidenum">
              <a:rPr lang="en-US" sz="1200"/>
              <a:pPr algn="r">
                <a:buClrTx/>
                <a:buFontTx/>
                <a:buNone/>
              </a:pPr>
              <a:t>66</a:t>
            </a:fld>
            <a:endParaRPr lang="en-US" sz="1200"/>
          </a:p>
        </p:txBody>
      </p:sp>
      <p:sp>
        <p:nvSpPr>
          <p:cNvPr id="5222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75A437-3A1E-4F40-8CEA-CA4E6897D2B7}" type="slidenum">
              <a:rPr lang="en-US"/>
              <a:pPr/>
              <a:t>67</a:t>
            </a:fld>
            <a:endParaRPr lang="en-US"/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97FEDB7-9DCC-4F73-A1A1-BCCDADF613CE}" type="slidenum">
              <a:rPr lang="en-US" sz="1200"/>
              <a:pPr algn="r">
                <a:buClrTx/>
                <a:buFontTx/>
                <a:buNone/>
              </a:pPr>
              <a:t>67</a:t>
            </a:fld>
            <a:endParaRPr lang="en-US" sz="1200"/>
          </a:p>
        </p:txBody>
      </p:sp>
      <p:sp>
        <p:nvSpPr>
          <p:cNvPr id="5325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511A28-EE57-4FCD-9002-04AE6B5FD97D}" type="slidenum">
              <a:rPr lang="en-US"/>
              <a:pPr/>
              <a:t>68</a:t>
            </a:fld>
            <a:endParaRPr lang="en-US"/>
          </a:p>
        </p:txBody>
      </p:sp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26EE7C4-A231-4A5F-AF64-12EA3590E169}" type="slidenum">
              <a:rPr lang="en-US" sz="1200"/>
              <a:pPr algn="r">
                <a:buClrTx/>
                <a:buFontTx/>
                <a:buNone/>
              </a:pPr>
              <a:t>68</a:t>
            </a:fld>
            <a:endParaRPr lang="en-US" sz="1200"/>
          </a:p>
        </p:txBody>
      </p:sp>
      <p:sp>
        <p:nvSpPr>
          <p:cNvPr id="5427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695374-F17C-4600-9144-68F6A2637F5C}" type="slidenum">
              <a:rPr lang="en-US"/>
              <a:pPr/>
              <a:t>69</a:t>
            </a:fld>
            <a:endParaRPr lang="en-US"/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D6EE73F9-27C1-4BEF-B27E-EEA005511A79}" type="slidenum">
              <a:rPr lang="en-US" sz="1200"/>
              <a:pPr algn="r">
                <a:buClrTx/>
                <a:buFontTx/>
                <a:buNone/>
              </a:pPr>
              <a:t>69</a:t>
            </a:fld>
            <a:endParaRPr lang="en-US" sz="1200"/>
          </a:p>
        </p:txBody>
      </p:sp>
      <p:sp>
        <p:nvSpPr>
          <p:cNvPr id="5529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99EFD59-8401-422C-BEBA-CD732BC8487D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8481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1173DD2-B1D3-44FC-8C2F-E1DD0A54AB56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8482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848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A79861-00DD-43CD-BD9A-265D57147E8D}" type="slidenum">
              <a:rPr lang="en-US"/>
              <a:pPr/>
              <a:t>70</a:t>
            </a:fld>
            <a:endParaRPr lang="en-US"/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1D4F965-4F00-4D8E-B6C1-1D2A80738CAF}" type="slidenum">
              <a:rPr lang="en-US" sz="1200"/>
              <a:pPr algn="r">
                <a:buClrTx/>
                <a:buFontTx/>
                <a:buNone/>
              </a:pPr>
              <a:t>70</a:t>
            </a:fld>
            <a:endParaRPr lang="en-US" sz="1200"/>
          </a:p>
        </p:txBody>
      </p:sp>
      <p:sp>
        <p:nvSpPr>
          <p:cNvPr id="5632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041450-1FDE-48FE-8F21-61AA55413006}" type="slidenum">
              <a:rPr lang="en-US"/>
              <a:pPr/>
              <a:t>71</a:t>
            </a:fld>
            <a:endParaRPr lang="en-US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3C251F2-BEE5-438A-97DE-0249137E6A65}" type="slidenum">
              <a:rPr lang="en-US" sz="1200"/>
              <a:pPr algn="r">
                <a:buClrTx/>
                <a:buFontTx/>
                <a:buNone/>
              </a:pPr>
              <a:t>71</a:t>
            </a:fld>
            <a:endParaRPr lang="en-US" sz="1200"/>
          </a:p>
        </p:txBody>
      </p:sp>
      <p:sp>
        <p:nvSpPr>
          <p:cNvPr id="5734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71D540-63A9-44F3-AC5B-9B67967420E1}" type="slidenum">
              <a:rPr lang="en-US"/>
              <a:pPr/>
              <a:t>72</a:t>
            </a:fld>
            <a:endParaRPr lang="en-US"/>
          </a:p>
        </p:txBody>
      </p:sp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D92D73A-8F63-4E19-8035-3C40D63703F1}" type="slidenum">
              <a:rPr lang="en-US" sz="1200"/>
              <a:pPr algn="r">
                <a:buClrTx/>
                <a:buFontTx/>
                <a:buNone/>
              </a:pPr>
              <a:t>72</a:t>
            </a:fld>
            <a:endParaRPr lang="en-US" sz="1200"/>
          </a:p>
        </p:txBody>
      </p:sp>
      <p:sp>
        <p:nvSpPr>
          <p:cNvPr id="5837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1A4271-E51F-48FD-A516-99142F24D94C}" type="slidenum">
              <a:rPr lang="en-US"/>
              <a:pPr/>
              <a:t>73</a:t>
            </a:fld>
            <a:endParaRPr lang="en-US"/>
          </a:p>
        </p:txBody>
      </p:sp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916550E-E92E-477D-8383-146D28DFF7BF}" type="slidenum">
              <a:rPr lang="en-US" sz="1200"/>
              <a:pPr algn="r">
                <a:buClrTx/>
                <a:buFontTx/>
                <a:buNone/>
              </a:pPr>
              <a:t>73</a:t>
            </a:fld>
            <a:endParaRPr lang="en-US" sz="1200"/>
          </a:p>
        </p:txBody>
      </p:sp>
      <p:sp>
        <p:nvSpPr>
          <p:cNvPr id="5939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AB5D1-804A-4508-81E1-4B3EDE2DD3B6}" type="slidenum">
              <a:rPr lang="en-US"/>
              <a:pPr/>
              <a:t>74</a:t>
            </a:fld>
            <a:endParaRPr lang="en-US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9038A900-92F8-456F-A647-DB38A43C5B05}" type="slidenum">
              <a:rPr lang="en-US" sz="1200"/>
              <a:pPr algn="r">
                <a:buClrTx/>
                <a:buFontTx/>
                <a:buNone/>
              </a:pPr>
              <a:t>74</a:t>
            </a:fld>
            <a:endParaRPr lang="en-US" sz="1200"/>
          </a:p>
        </p:txBody>
      </p:sp>
      <p:sp>
        <p:nvSpPr>
          <p:cNvPr id="6041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83A638-F694-4787-B1E1-4D013D2620AE}" type="slidenum">
              <a:rPr lang="en-US"/>
              <a:pPr/>
              <a:t>75</a:t>
            </a:fld>
            <a:endParaRPr lang="en-US"/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C8C8A6B-3B1A-4506-90E8-38FFF49428D0}" type="slidenum">
              <a:rPr lang="en-US" sz="1200"/>
              <a:pPr algn="r">
                <a:buClrTx/>
                <a:buFontTx/>
                <a:buNone/>
              </a:pPr>
              <a:t>75</a:t>
            </a:fld>
            <a:endParaRPr lang="en-US" sz="1200"/>
          </a:p>
        </p:txBody>
      </p:sp>
      <p:sp>
        <p:nvSpPr>
          <p:cNvPr id="61442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3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2E5535-AEE2-4D16-A84E-CDE4DE1853CF}" type="slidenum">
              <a:rPr lang="en-US"/>
              <a:pPr/>
              <a:t>76</a:t>
            </a:fld>
            <a:endParaRPr lang="en-US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25F30700-3545-4291-83A0-35D185B1552C}" type="slidenum">
              <a:rPr lang="en-US" sz="1200"/>
              <a:pPr algn="r">
                <a:buClrTx/>
                <a:buFontTx/>
                <a:buNone/>
              </a:pPr>
              <a:t>76</a:t>
            </a:fld>
            <a:endParaRPr lang="en-US" sz="1200"/>
          </a:p>
        </p:txBody>
      </p:sp>
      <p:sp>
        <p:nvSpPr>
          <p:cNvPr id="62466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7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016BFF-C616-4117-8672-5948B7138078}" type="slidenum">
              <a:rPr lang="en-US"/>
              <a:pPr/>
              <a:t>77</a:t>
            </a:fld>
            <a:endParaRPr lang="en-US"/>
          </a:p>
        </p:txBody>
      </p:sp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1CD8C8B-8BCB-4FD3-8B58-E7932E520A84}" type="slidenum">
              <a:rPr lang="en-US" sz="1200"/>
              <a:pPr algn="r">
                <a:buClrTx/>
                <a:buFontTx/>
                <a:buNone/>
              </a:pPr>
              <a:t>77</a:t>
            </a:fld>
            <a:endParaRPr lang="en-US" sz="1200"/>
          </a:p>
        </p:txBody>
      </p:sp>
      <p:sp>
        <p:nvSpPr>
          <p:cNvPr id="63490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AA1298-52D2-4401-9C46-980AAA4EAFEB}" type="slidenum">
              <a:rPr lang="en-US"/>
              <a:pPr/>
              <a:t>78</a:t>
            </a:fld>
            <a:endParaRPr lang="en-US"/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D8C9D65-1BE2-41B2-9483-737EA5748143}" type="slidenum">
              <a:rPr lang="en-US" sz="1200"/>
              <a:pPr algn="r">
                <a:buClrTx/>
                <a:buFontTx/>
                <a:buNone/>
              </a:pPr>
              <a:t>78</a:t>
            </a:fld>
            <a:endParaRPr lang="en-US" sz="1200"/>
          </a:p>
        </p:txBody>
      </p:sp>
      <p:sp>
        <p:nvSpPr>
          <p:cNvPr id="64514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5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924F4A0-EDCD-486E-8186-E23045782CB6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89D6819-5774-4E1B-907A-5EC7C6DA2F3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915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CA5AAE9-91C1-4DF1-A225-4DFFE42EDDF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950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5FE62A-8535-460F-872E-D398EB21A1B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49506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9507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D1CD9EC-6549-4989-9A21-182B8BFE2D7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CBC798-B91F-410B-BE0F-C0AF5115912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017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017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ED1054A-EA96-41B8-A7C7-D52038FD978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757961-4711-4299-898C-1FB4F06C9F2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120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120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4A0100-51C0-4FF7-9C89-D4C9DF888C7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039136F-EEEA-4275-BACF-DD8B5341CA0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222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CD0E46-90A9-4ED0-8A69-2D0139F1401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78A34E9-698C-407B-9F88-8562B197A92B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325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325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7A37E2-CC2F-484F-BF6E-21E1B6DC65E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DA4E742-9FCA-4F17-B782-AA2A2378DF5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427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274E38A-32C4-4E13-948C-309473CCB7F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FD12C3-3EB7-4F70-926C-E5285441B59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529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529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60414D5-59F9-4948-83B8-C923B2D753D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3ADEBE-72FC-47F5-8C86-926F6668E42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632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632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57A0CD0-2EE7-4CD3-B911-F7979D78CCF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87E3A93-478C-4E5A-BEB4-7CD8162D35B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734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734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163F6C0-6919-4CA7-A442-209AD555F28F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C315196-656E-447A-8B13-930EDD9696F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837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837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E555D3A-023C-48B0-A196-B7979793FA8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6741E89-D48E-4C09-9D1C-D28A9CF5A06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89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939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939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AA268C4-1988-4CD2-A5C4-9F3ECA57C9A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18ABD39-83E9-400E-99FA-3F9CD605B2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0530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505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1845E2C-99FF-4895-BEB3-C15216BADB7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EA1B3CA-5A65-478C-8C4F-7BB6C305062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041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041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2F40EC-6717-43E8-BE7A-6590833F045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55E3060-A886-42CF-8BB0-2541791E493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144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144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7411777-E20C-4D1B-A243-4C8B8649C4F8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888743-16C4-49BD-926C-A4D54D47F548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246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246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49E1FA7-6F5A-4C60-9172-245ECE3E6F3B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E2E3B69-0B17-43B2-8408-867E40A18EE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349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349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9D6946-F37F-47EC-ADF5-C319DED2EAA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45392CC-C6C4-4234-B188-824EE7BF33C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451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3437D2-06DF-4F50-82BD-C3798D258F61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98C3BD5-14F3-4E57-BF3B-39EFAD1E3B27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5538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5539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C1CB02-187F-4129-B045-83B87B51253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E2AC9A-729A-4301-9826-EA89427EFF0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6562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6563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3DA31AE-98FE-4AE7-9F7F-B0CC9990B8C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9548698-0459-4F8F-9F9D-551C1F1F225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7586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1F981D6-E400-4B10-8E60-9045990E6D25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632BDB9-669F-4D2C-9597-F5839CA49B85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8610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8611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B24B1ED-96FD-4B80-8131-4254F9C342F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2D2A986-D606-4B94-8648-D4610E577CD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9634" name="Text Box 2"/>
          <p:cNvSpPr txBox="1">
            <a:spLocks noChangeArrowheads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5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  <a:defRPr/>
            </a:pPr>
            <a:endParaRPr lang="en-US" smtClean="0">
              <a:cs typeface="Arial Unicode M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67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pn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16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png"/><Relationship Id="rId5" Type="http://schemas.openxmlformats.org/officeDocument/2006/relationships/image" Target="../media/image68.png"/><Relationship Id="rId4" Type="http://schemas.openxmlformats.org/officeDocument/2006/relationships/oleObject" Target="../embeddings/oleObject17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7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oleObject" Target="../embeddings/oleObject8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685800" y="19050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IE" sz="4000" dirty="0"/>
              <a:t>Image Processing </a:t>
            </a:r>
            <a:endParaRPr lang="en-IE" sz="4000" dirty="0" smtClean="0"/>
          </a:p>
          <a:p>
            <a:pPr algn="ctr">
              <a:buClrTx/>
              <a:buFontTx/>
              <a:buNone/>
            </a:pPr>
            <a:r>
              <a:rPr lang="en-IE" sz="4000" dirty="0" smtClean="0"/>
              <a:t>(</a:t>
            </a:r>
            <a:r>
              <a:rPr lang="en-IE" sz="4000" dirty="0"/>
              <a:t>Lecture 3)</a:t>
            </a:r>
          </a:p>
        </p:txBody>
      </p:sp>
    </p:spTree>
    <p:extLst>
      <p:ext uri="{BB962C8B-B14F-4D97-AF65-F5344CB8AC3E}">
        <p14:creationId xmlns:p14="http://schemas.microsoft.com/office/powerpoint/2010/main" val="14345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Point Processing Example: </a:t>
            </a:r>
            <a:br>
              <a:rPr lang="en-IE" sz="3600" smtClean="0">
                <a:solidFill>
                  <a:srgbClr val="FFFFFF"/>
                </a:solidFill>
              </a:rPr>
            </a:br>
            <a:r>
              <a:rPr lang="en-IE" sz="3600" smtClean="0">
                <a:solidFill>
                  <a:srgbClr val="FFFFFF"/>
                </a:solidFill>
              </a:rPr>
              <a:t>Negative Images</a:t>
            </a:r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Negative images are useful for enhancing white or grey detail embedded in dark regions of an image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Note how much clearer the tissue is in the negative image of the mammogram below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1"/>
          <a:stretch>
            <a:fillRect/>
          </a:stretch>
        </p:blipFill>
        <p:spPr bwMode="auto">
          <a:xfrm>
            <a:off x="1311275" y="3848100"/>
            <a:ext cx="2493963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05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r="20433"/>
          <a:stretch>
            <a:fillRect/>
          </a:stretch>
        </p:blipFill>
        <p:spPr bwMode="auto">
          <a:xfrm>
            <a:off x="5397500" y="3848100"/>
            <a:ext cx="2495550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063" r="204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9" name="AutoShape 5"/>
          <p:cNvSpPr>
            <a:spLocks noChangeArrowheads="1"/>
          </p:cNvSpPr>
          <p:nvPr/>
        </p:nvSpPr>
        <p:spPr bwMode="auto">
          <a:xfrm>
            <a:off x="3833813" y="4921250"/>
            <a:ext cx="1566862" cy="849313"/>
          </a:xfrm>
          <a:prstGeom prst="rightArrow">
            <a:avLst>
              <a:gd name="adj1" fmla="val 50000"/>
              <a:gd name="adj2" fmla="val 46121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FFFFFF"/>
                </a:solidFill>
                <a:latin typeface="Times New Roman" charset="0"/>
                <a:ea typeface="ＭＳ Ｐゴシック" charset="0"/>
              </a:rPr>
              <a:t>s = 1.0 - r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212725" y="5024438"/>
            <a:ext cx="1100138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/>
              <a:t>Original Image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7889875" y="5024438"/>
            <a:ext cx="12541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smtClean="0"/>
              <a:t>Negative Image</a:t>
            </a:r>
          </a:p>
        </p:txBody>
      </p:sp>
      <p:grpSp>
        <p:nvGrpSpPr>
          <p:cNvPr id="110601" name="Group 8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73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7354" name="Rectangle 10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2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Another Smoothing Example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57200" y="1352550"/>
            <a:ext cx="82296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4915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951038"/>
            <a:ext cx="8594725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619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Filters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One problem with the lowpass filter is it blurs edges and other sharp details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If the intent is to achieve noise reduction, one approach can be to use median filtering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The value of each pixel is replaced by the median pixel value in the neighborhood (as opposed to the average)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Particularly effective when the noise consists of strong, spike like components and edge sharpness is to be preserved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median m of a set of values is such that half of the values are greater than m and half are less than 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To implement, sort the pixel values in the neighborhood, choose the median and assign this value to the pixel of interest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Forces pixels with distinct intensities to be more like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3303788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4351338"/>
            <a:ext cx="8229600" cy="25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Filtering is often used to remove noise from images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Sometimes a median filter works better than an averaging filter</a:t>
            </a:r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752475" y="1296988"/>
            <a:ext cx="7483475" cy="3033712"/>
            <a:chOff x="474" y="817"/>
            <a:chExt cx="4714" cy="1911"/>
          </a:xfrm>
        </p:grpSpPr>
        <p:pic>
          <p:nvPicPr>
            <p:cNvPr id="286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718"/>
            <a:stretch>
              <a:fillRect/>
            </a:stretch>
          </p:blipFill>
          <p:spPr bwMode="auto">
            <a:xfrm>
              <a:off x="474" y="817"/>
              <a:ext cx="4714" cy="1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2971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714" y="2324"/>
              <a:ext cx="111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Original Image</a:t>
              </a:r>
              <a:br>
                <a:rPr lang="en-IE" sz="1800" b="1" smtClean="0"/>
              </a:br>
              <a:r>
                <a:rPr lang="en-IE" sz="1800" b="1" smtClean="0"/>
                <a:t>With Noise</a:t>
              </a:r>
            </a:p>
          </p:txBody>
        </p:sp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2220" y="2324"/>
              <a:ext cx="120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Image After</a:t>
              </a:r>
              <a:br>
                <a:rPr lang="en-IE" sz="1800" b="1" smtClean="0"/>
              </a:br>
              <a:r>
                <a:rPr lang="en-IE" sz="1800" b="1" smtClean="0"/>
                <a:t>Averaging Filter</a:t>
              </a:r>
            </a:p>
          </p:txBody>
        </p:sp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885" y="2324"/>
              <a:ext cx="100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Image After</a:t>
              </a:r>
              <a:br>
                <a:rPr lang="en-IE" sz="1800" b="1" smtClean="0"/>
              </a:br>
              <a:r>
                <a:rPr lang="en-IE" sz="1800" b="1" smtClean="0"/>
                <a:t>Median Filter</a:t>
              </a:r>
            </a:p>
          </p:txBody>
        </p:sp>
      </p:grpSp>
      <p:grpSp>
        <p:nvGrpSpPr>
          <p:cNvPr id="53253" name="Group 8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8681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006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05" b="29718"/>
          <a:stretch>
            <a:fillRect/>
          </a:stretch>
        </p:blipFill>
        <p:spPr bwMode="auto">
          <a:xfrm>
            <a:off x="1860550" y="1339850"/>
            <a:ext cx="5321300" cy="515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805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530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6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8" r="33636" b="29718"/>
          <a:stretch>
            <a:fillRect/>
          </a:stretch>
        </p:blipFill>
        <p:spPr bwMode="auto">
          <a:xfrm>
            <a:off x="1885950" y="1423988"/>
            <a:ext cx="5270500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478" r="33636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734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072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785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8" b="29718"/>
          <a:stretch>
            <a:fillRect/>
          </a:stretch>
        </p:blipFill>
        <p:spPr bwMode="auto">
          <a:xfrm>
            <a:off x="1836738" y="1423988"/>
            <a:ext cx="5368925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508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939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965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Averaging Filter Vs. Median Filter Example</a:t>
            </a:r>
          </a:p>
        </p:txBody>
      </p:sp>
      <p:grpSp>
        <p:nvGrpSpPr>
          <p:cNvPr id="61443" name="Group 2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2" name="Rectangle 4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717675"/>
            <a:ext cx="8632825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725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200">
                <a:solidFill>
                  <a:srgbClr val="000000"/>
                </a:solidFill>
              </a:rPr>
              <a:t>•	The shape of the impulse response needed to implement a high-pass (sharpening) filter indicates the filter should have positive coefficients near its center and negative coefficients in the outer periphery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200">
                <a:solidFill>
                  <a:srgbClr val="000000"/>
                </a:solidFill>
              </a:rPr>
              <a:t>•	For a 3x3 mask, the simplest arrangement is to have the center coefficient positive and all others negative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200">
              <a:solidFill>
                <a:srgbClr val="000000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3719513"/>
            <a:ext cx="1885950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20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Note the sum of the coefficients is zero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When the mask is over a constant or slowly varying region the output is zero or very small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This filter eliminates the zero-frequency term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Eliminating this term reduces the average gray-level value in                  the image to zero (will reduce the global contrast of the image)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• Result will be a some what edge-enhanced image over a dark                background</a:t>
            </a:r>
          </a:p>
          <a:p>
            <a:pPr eaLnBrk="1" hangingPunct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Reducing the average gray-level value to zero implies some negative gray levels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– The output should be scaled back into an appropriate range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[0, L-1]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30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 Pass)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863725"/>
            <a:ext cx="819308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94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Point Processing Example: 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Negative Images (cont…)</a:t>
            </a:r>
          </a:p>
        </p:txBody>
      </p:sp>
      <p:grpSp>
        <p:nvGrpSpPr>
          <p:cNvPr id="112643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58371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2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3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4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5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6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1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4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7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8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89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0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1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2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3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4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5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6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8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399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0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1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2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3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4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5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6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7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8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09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0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1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2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3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4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5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6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7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8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19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0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1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2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58423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8424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8425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2644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58427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8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29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0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1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2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3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4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5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6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7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8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39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0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1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2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3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4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5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6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7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8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49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0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1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2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3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4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5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6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7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8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59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0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1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2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3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4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5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6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7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8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69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0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1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2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3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4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5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6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7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8478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58479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8480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8481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58482" name="Text Box 114"/>
          <p:cNvSpPr txBox="1">
            <a:spLocks noChangeArrowheads="1"/>
          </p:cNvSpPr>
          <p:nvPr/>
        </p:nvSpPr>
        <p:spPr bwMode="auto">
          <a:xfrm>
            <a:off x="2830513" y="4899025"/>
            <a:ext cx="3446462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3600" i="1" smtClean="0">
                <a:latin typeface="Times New Roman" charset="0"/>
                <a:cs typeface="Times New Roman" charset="0"/>
              </a:rPr>
              <a:t>s = intensity</a:t>
            </a:r>
            <a:r>
              <a:rPr lang="en-IE" sz="3600" i="1" baseline="-25000" smtClean="0">
                <a:latin typeface="Times New Roman" charset="0"/>
                <a:cs typeface="Times New Roman" charset="0"/>
              </a:rPr>
              <a:t>max</a:t>
            </a:r>
            <a:r>
              <a:rPr lang="en-IE" sz="3600" i="1" smtClean="0">
                <a:latin typeface="Times New Roman" charset="0"/>
                <a:cs typeface="Times New Roman" charset="0"/>
              </a:rPr>
              <a:t> - r</a:t>
            </a:r>
          </a:p>
        </p:txBody>
      </p:sp>
    </p:spTree>
    <p:extLst>
      <p:ext uri="{BB962C8B-B14F-4D97-AF65-F5344CB8AC3E}">
        <p14:creationId xmlns:p14="http://schemas.microsoft.com/office/powerpoint/2010/main" val="2967321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(High-boost) </a:t>
            </a: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A high-pass filter may be computed as: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High-pass = Original - Lowpass</a:t>
            </a:r>
          </a:p>
          <a:p>
            <a:pPr eaLnBrk="1" hangingPunct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Multiplying the original by an amplification factor yields a high-boost or high-frequency-emphasis filter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High-boost = A(Original) − Lowpass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               = ( A − 1)(Original ) + Original − Lowpass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               = ( A − 1)(Original ) + High-pass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If A&gt;1, part of the original image is added to the high-pass result   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(partially restoring low frequency components)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Result looks more like the original image with a relative degree of           edge enhancement that depends on the value of 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May be implemented with the center coefficient value w=9A-1                 (A≥1)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0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Sharpening Filters (High-boost) 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612900"/>
            <a:ext cx="694055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1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73731" name="Group 2"/>
          <p:cNvGrpSpPr>
            <a:grpSpLocks/>
          </p:cNvGrpSpPr>
          <p:nvPr/>
        </p:nvGrpSpPr>
        <p:grpSpPr bwMode="auto">
          <a:xfrm>
            <a:off x="2413000" y="1981200"/>
            <a:ext cx="4524375" cy="4073525"/>
            <a:chOff x="1520" y="1248"/>
            <a:chExt cx="2850" cy="2566"/>
          </a:xfrm>
        </p:grpSpPr>
        <p:sp>
          <p:nvSpPr>
            <p:cNvPr id="38915" name="Rectangle 3"/>
            <p:cNvSpPr>
              <a:spLocks noChangeArrowheads="1"/>
            </p:cNvSpPr>
            <p:nvPr/>
          </p:nvSpPr>
          <p:spPr bwMode="auto">
            <a:xfrm>
              <a:off x="1697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38916" name="Rectangle 4"/>
            <p:cNvSpPr>
              <a:spLocks noChangeArrowheads="1"/>
            </p:cNvSpPr>
            <p:nvPr/>
          </p:nvSpPr>
          <p:spPr bwMode="auto">
            <a:xfrm>
              <a:off x="2081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2462" y="152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844" y="152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3227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594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1697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2081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2462" y="189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844" y="189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3227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38926" name="Rectangle 14"/>
            <p:cNvSpPr>
              <a:spLocks noChangeArrowheads="1"/>
            </p:cNvSpPr>
            <p:nvPr/>
          </p:nvSpPr>
          <p:spPr bwMode="auto">
            <a:xfrm>
              <a:off x="3594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1697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38928" name="Rectangle 16"/>
            <p:cNvSpPr>
              <a:spLocks noChangeArrowheads="1"/>
            </p:cNvSpPr>
            <p:nvPr/>
          </p:nvSpPr>
          <p:spPr bwMode="auto">
            <a:xfrm>
              <a:off x="2081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38929" name="Rectangle 17"/>
            <p:cNvSpPr>
              <a:spLocks noChangeArrowheads="1"/>
            </p:cNvSpPr>
            <p:nvPr/>
          </p:nvSpPr>
          <p:spPr bwMode="auto">
            <a:xfrm>
              <a:off x="2462" y="228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38930" name="Rectangle 18"/>
            <p:cNvSpPr>
              <a:spLocks noChangeArrowheads="1"/>
            </p:cNvSpPr>
            <p:nvPr/>
          </p:nvSpPr>
          <p:spPr bwMode="auto">
            <a:xfrm>
              <a:off x="2844" y="228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38931" name="Rectangle 19"/>
            <p:cNvSpPr>
              <a:spLocks noChangeArrowheads="1"/>
            </p:cNvSpPr>
            <p:nvPr/>
          </p:nvSpPr>
          <p:spPr bwMode="auto">
            <a:xfrm>
              <a:off x="3227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38932" name="Rectangle 20"/>
            <p:cNvSpPr>
              <a:spLocks noChangeArrowheads="1"/>
            </p:cNvSpPr>
            <p:nvPr/>
          </p:nvSpPr>
          <p:spPr bwMode="auto">
            <a:xfrm>
              <a:off x="3594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38933" name="Rectangle 21"/>
            <p:cNvSpPr>
              <a:spLocks noChangeArrowheads="1"/>
            </p:cNvSpPr>
            <p:nvPr/>
          </p:nvSpPr>
          <p:spPr bwMode="auto">
            <a:xfrm>
              <a:off x="1697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38934" name="Rectangle 22"/>
            <p:cNvSpPr>
              <a:spLocks noChangeArrowheads="1"/>
            </p:cNvSpPr>
            <p:nvPr/>
          </p:nvSpPr>
          <p:spPr bwMode="auto">
            <a:xfrm>
              <a:off x="2081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38935" name="Rectangle 23"/>
            <p:cNvSpPr>
              <a:spLocks noChangeArrowheads="1"/>
            </p:cNvSpPr>
            <p:nvPr/>
          </p:nvSpPr>
          <p:spPr bwMode="auto">
            <a:xfrm>
              <a:off x="2462" y="265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38936" name="Rectangle 24"/>
            <p:cNvSpPr>
              <a:spLocks noChangeArrowheads="1"/>
            </p:cNvSpPr>
            <p:nvPr/>
          </p:nvSpPr>
          <p:spPr bwMode="auto">
            <a:xfrm>
              <a:off x="2844" y="265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38937" name="Rectangle 25"/>
            <p:cNvSpPr>
              <a:spLocks noChangeArrowheads="1"/>
            </p:cNvSpPr>
            <p:nvPr/>
          </p:nvSpPr>
          <p:spPr bwMode="auto">
            <a:xfrm>
              <a:off x="3227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38938" name="Rectangle 26"/>
            <p:cNvSpPr>
              <a:spLocks noChangeArrowheads="1"/>
            </p:cNvSpPr>
            <p:nvPr/>
          </p:nvSpPr>
          <p:spPr bwMode="auto">
            <a:xfrm>
              <a:off x="3594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38939" name="Rectangle 27"/>
            <p:cNvSpPr>
              <a:spLocks noChangeArrowheads="1"/>
            </p:cNvSpPr>
            <p:nvPr/>
          </p:nvSpPr>
          <p:spPr bwMode="auto">
            <a:xfrm>
              <a:off x="1697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38940" name="Rectangle 28"/>
            <p:cNvSpPr>
              <a:spLocks noChangeArrowheads="1"/>
            </p:cNvSpPr>
            <p:nvPr/>
          </p:nvSpPr>
          <p:spPr bwMode="auto">
            <a:xfrm>
              <a:off x="2081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38941" name="Rectangle 29"/>
            <p:cNvSpPr>
              <a:spLocks noChangeArrowheads="1"/>
            </p:cNvSpPr>
            <p:nvPr/>
          </p:nvSpPr>
          <p:spPr bwMode="auto">
            <a:xfrm>
              <a:off x="2462" y="302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38942" name="Rectangle 30"/>
            <p:cNvSpPr>
              <a:spLocks noChangeArrowheads="1"/>
            </p:cNvSpPr>
            <p:nvPr/>
          </p:nvSpPr>
          <p:spPr bwMode="auto">
            <a:xfrm>
              <a:off x="2844" y="302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38943" name="Rectangle 31"/>
            <p:cNvSpPr>
              <a:spLocks noChangeArrowheads="1"/>
            </p:cNvSpPr>
            <p:nvPr/>
          </p:nvSpPr>
          <p:spPr bwMode="auto">
            <a:xfrm>
              <a:off x="3227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38944" name="Rectangle 32"/>
            <p:cNvSpPr>
              <a:spLocks noChangeArrowheads="1"/>
            </p:cNvSpPr>
            <p:nvPr/>
          </p:nvSpPr>
          <p:spPr bwMode="auto">
            <a:xfrm>
              <a:off x="3594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38945" name="Line 33"/>
            <p:cNvSpPr>
              <a:spLocks noChangeShapeType="1"/>
            </p:cNvSpPr>
            <p:nvPr/>
          </p:nvSpPr>
          <p:spPr bwMode="auto">
            <a:xfrm>
              <a:off x="1697" y="152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8946" name="Line 34"/>
            <p:cNvSpPr>
              <a:spLocks noChangeShapeType="1"/>
            </p:cNvSpPr>
            <p:nvPr/>
          </p:nvSpPr>
          <p:spPr bwMode="auto">
            <a:xfrm>
              <a:off x="1697" y="152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8947" name="Text Box 35"/>
            <p:cNvSpPr txBox="1">
              <a:spLocks noChangeArrowheads="1"/>
            </p:cNvSpPr>
            <p:nvPr/>
          </p:nvSpPr>
          <p:spPr bwMode="auto">
            <a:xfrm>
              <a:off x="4156" y="124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38948" name="Text Box 36"/>
            <p:cNvSpPr txBox="1">
              <a:spLocks noChangeArrowheads="1"/>
            </p:cNvSpPr>
            <p:nvPr/>
          </p:nvSpPr>
          <p:spPr bwMode="auto">
            <a:xfrm>
              <a:off x="1520" y="352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grpSp>
          <p:nvGrpSpPr>
            <p:cNvPr id="73766" name="Group 37"/>
            <p:cNvGrpSpPr>
              <a:grpSpLocks/>
            </p:cNvGrpSpPr>
            <p:nvPr/>
          </p:nvGrpSpPr>
          <p:grpSpPr bwMode="auto">
            <a:xfrm>
              <a:off x="4012" y="2423"/>
              <a:ext cx="358" cy="86"/>
              <a:chOff x="4012" y="2423"/>
              <a:chExt cx="358" cy="86"/>
            </a:xfrm>
          </p:grpSpPr>
          <p:sp>
            <p:nvSpPr>
              <p:cNvPr id="38950" name="Oval 38"/>
              <p:cNvSpPr>
                <a:spLocks noChangeArrowheads="1"/>
              </p:cNvSpPr>
              <p:nvPr/>
            </p:nvSpPr>
            <p:spPr bwMode="auto">
              <a:xfrm>
                <a:off x="4012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1" name="Oval 39"/>
              <p:cNvSpPr>
                <a:spLocks noChangeArrowheads="1"/>
              </p:cNvSpPr>
              <p:nvPr/>
            </p:nvSpPr>
            <p:spPr bwMode="auto">
              <a:xfrm>
                <a:off x="4148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2" name="Oval 40"/>
              <p:cNvSpPr>
                <a:spLocks noChangeArrowheads="1"/>
              </p:cNvSpPr>
              <p:nvPr/>
            </p:nvSpPr>
            <p:spPr bwMode="auto">
              <a:xfrm>
                <a:off x="4284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767" name="Group 41"/>
            <p:cNvGrpSpPr>
              <a:grpSpLocks/>
            </p:cNvGrpSpPr>
            <p:nvPr/>
          </p:nvGrpSpPr>
          <p:grpSpPr bwMode="auto">
            <a:xfrm>
              <a:off x="2794" y="3456"/>
              <a:ext cx="86" cy="358"/>
              <a:chOff x="2794" y="3456"/>
              <a:chExt cx="86" cy="358"/>
            </a:xfrm>
          </p:grpSpPr>
          <p:sp>
            <p:nvSpPr>
              <p:cNvPr id="38954" name="Oval 42"/>
              <p:cNvSpPr>
                <a:spLocks noChangeArrowheads="1"/>
              </p:cNvSpPr>
              <p:nvPr/>
            </p:nvSpPr>
            <p:spPr bwMode="auto">
              <a:xfrm rot="5400000">
                <a:off x="2796" y="34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5" name="Oval 43"/>
              <p:cNvSpPr>
                <a:spLocks noChangeArrowheads="1"/>
              </p:cNvSpPr>
              <p:nvPr/>
            </p:nvSpPr>
            <p:spPr bwMode="auto">
              <a:xfrm rot="5400000">
                <a:off x="2796" y="359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956" name="Oval 44"/>
              <p:cNvSpPr>
                <a:spLocks noChangeArrowheads="1"/>
              </p:cNvSpPr>
              <p:nvPr/>
            </p:nvSpPr>
            <p:spPr bwMode="auto">
              <a:xfrm rot="5400000">
                <a:off x="2796" y="372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428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Strange Things Happen At The Edges!</a:t>
            </a:r>
          </a:p>
        </p:txBody>
      </p:sp>
      <p:grpSp>
        <p:nvGrpSpPr>
          <p:cNvPr id="75779" name="Group 2"/>
          <p:cNvGrpSpPr>
            <a:grpSpLocks/>
          </p:cNvGrpSpPr>
          <p:nvPr/>
        </p:nvGrpSpPr>
        <p:grpSpPr bwMode="auto">
          <a:xfrm>
            <a:off x="2708275" y="2927350"/>
            <a:ext cx="3621088" cy="3379788"/>
            <a:chOff x="1706" y="1844"/>
            <a:chExt cx="2281" cy="2129"/>
          </a:xfrm>
        </p:grpSpPr>
        <p:sp>
          <p:nvSpPr>
            <p:cNvPr id="39939" name="Rectangle 3"/>
            <p:cNvSpPr>
              <a:spLocks noChangeArrowheads="1"/>
            </p:cNvSpPr>
            <p:nvPr/>
          </p:nvSpPr>
          <p:spPr bwMode="auto">
            <a:xfrm>
              <a:off x="1706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1850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1" name="Rectangle 5"/>
            <p:cNvSpPr>
              <a:spLocks noChangeArrowheads="1"/>
            </p:cNvSpPr>
            <p:nvPr/>
          </p:nvSpPr>
          <p:spPr bwMode="auto">
            <a:xfrm>
              <a:off x="1994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auto">
            <a:xfrm>
              <a:off x="2138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3" name="Rectangle 7"/>
            <p:cNvSpPr>
              <a:spLocks noChangeArrowheads="1"/>
            </p:cNvSpPr>
            <p:nvPr/>
          </p:nvSpPr>
          <p:spPr bwMode="auto">
            <a:xfrm>
              <a:off x="2282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4" name="Rectangle 8"/>
            <p:cNvSpPr>
              <a:spLocks noChangeArrowheads="1"/>
            </p:cNvSpPr>
            <p:nvPr/>
          </p:nvSpPr>
          <p:spPr bwMode="auto">
            <a:xfrm>
              <a:off x="2421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5" name="Rectangle 9"/>
            <p:cNvSpPr>
              <a:spLocks noChangeArrowheads="1"/>
            </p:cNvSpPr>
            <p:nvPr/>
          </p:nvSpPr>
          <p:spPr bwMode="auto">
            <a:xfrm>
              <a:off x="2565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6" name="Rectangle 10"/>
            <p:cNvSpPr>
              <a:spLocks noChangeArrowheads="1"/>
            </p:cNvSpPr>
            <p:nvPr/>
          </p:nvSpPr>
          <p:spPr bwMode="auto">
            <a:xfrm>
              <a:off x="2709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7" name="Rectangle 11"/>
            <p:cNvSpPr>
              <a:spLocks noChangeArrowheads="1"/>
            </p:cNvSpPr>
            <p:nvPr/>
          </p:nvSpPr>
          <p:spPr bwMode="auto">
            <a:xfrm>
              <a:off x="2853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8" name="Rectangle 12"/>
            <p:cNvSpPr>
              <a:spLocks noChangeArrowheads="1"/>
            </p:cNvSpPr>
            <p:nvPr/>
          </p:nvSpPr>
          <p:spPr bwMode="auto">
            <a:xfrm>
              <a:off x="2992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49" name="Rectangle 13"/>
            <p:cNvSpPr>
              <a:spLocks noChangeArrowheads="1"/>
            </p:cNvSpPr>
            <p:nvPr/>
          </p:nvSpPr>
          <p:spPr bwMode="auto">
            <a:xfrm>
              <a:off x="1706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0" name="Rectangle 14"/>
            <p:cNvSpPr>
              <a:spLocks noChangeArrowheads="1"/>
            </p:cNvSpPr>
            <p:nvPr/>
          </p:nvSpPr>
          <p:spPr bwMode="auto">
            <a:xfrm>
              <a:off x="1850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1" name="Rectangle 15"/>
            <p:cNvSpPr>
              <a:spLocks noChangeArrowheads="1"/>
            </p:cNvSpPr>
            <p:nvPr/>
          </p:nvSpPr>
          <p:spPr bwMode="auto">
            <a:xfrm>
              <a:off x="1994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2" name="Rectangle 16"/>
            <p:cNvSpPr>
              <a:spLocks noChangeArrowheads="1"/>
            </p:cNvSpPr>
            <p:nvPr/>
          </p:nvSpPr>
          <p:spPr bwMode="auto">
            <a:xfrm>
              <a:off x="2138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3" name="Rectangle 17"/>
            <p:cNvSpPr>
              <a:spLocks noChangeArrowheads="1"/>
            </p:cNvSpPr>
            <p:nvPr/>
          </p:nvSpPr>
          <p:spPr bwMode="auto">
            <a:xfrm>
              <a:off x="2282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4" name="Rectangle 18"/>
            <p:cNvSpPr>
              <a:spLocks noChangeArrowheads="1"/>
            </p:cNvSpPr>
            <p:nvPr/>
          </p:nvSpPr>
          <p:spPr bwMode="auto">
            <a:xfrm>
              <a:off x="2421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5" name="Rectangle 19"/>
            <p:cNvSpPr>
              <a:spLocks noChangeArrowheads="1"/>
            </p:cNvSpPr>
            <p:nvPr/>
          </p:nvSpPr>
          <p:spPr bwMode="auto">
            <a:xfrm>
              <a:off x="2565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6" name="Rectangle 20"/>
            <p:cNvSpPr>
              <a:spLocks noChangeArrowheads="1"/>
            </p:cNvSpPr>
            <p:nvPr/>
          </p:nvSpPr>
          <p:spPr bwMode="auto">
            <a:xfrm>
              <a:off x="2709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7" name="Rectangle 21"/>
            <p:cNvSpPr>
              <a:spLocks noChangeArrowheads="1"/>
            </p:cNvSpPr>
            <p:nvPr/>
          </p:nvSpPr>
          <p:spPr bwMode="auto">
            <a:xfrm>
              <a:off x="2853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8" name="Rectangle 22"/>
            <p:cNvSpPr>
              <a:spLocks noChangeArrowheads="1"/>
            </p:cNvSpPr>
            <p:nvPr/>
          </p:nvSpPr>
          <p:spPr bwMode="auto">
            <a:xfrm>
              <a:off x="2992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59" name="Rectangle 23"/>
            <p:cNvSpPr>
              <a:spLocks noChangeArrowheads="1"/>
            </p:cNvSpPr>
            <p:nvPr/>
          </p:nvSpPr>
          <p:spPr bwMode="auto">
            <a:xfrm>
              <a:off x="1706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0" name="Rectangle 24"/>
            <p:cNvSpPr>
              <a:spLocks noChangeArrowheads="1"/>
            </p:cNvSpPr>
            <p:nvPr/>
          </p:nvSpPr>
          <p:spPr bwMode="auto">
            <a:xfrm>
              <a:off x="1850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1994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2" name="Rectangle 26"/>
            <p:cNvSpPr>
              <a:spLocks noChangeArrowheads="1"/>
            </p:cNvSpPr>
            <p:nvPr/>
          </p:nvSpPr>
          <p:spPr bwMode="auto">
            <a:xfrm>
              <a:off x="2138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3" name="Rectangle 27"/>
            <p:cNvSpPr>
              <a:spLocks noChangeArrowheads="1"/>
            </p:cNvSpPr>
            <p:nvPr/>
          </p:nvSpPr>
          <p:spPr bwMode="auto">
            <a:xfrm>
              <a:off x="2282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4" name="Rectangle 28"/>
            <p:cNvSpPr>
              <a:spLocks noChangeArrowheads="1"/>
            </p:cNvSpPr>
            <p:nvPr/>
          </p:nvSpPr>
          <p:spPr bwMode="auto">
            <a:xfrm>
              <a:off x="2421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2565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6" name="Rectangle 30"/>
            <p:cNvSpPr>
              <a:spLocks noChangeArrowheads="1"/>
            </p:cNvSpPr>
            <p:nvPr/>
          </p:nvSpPr>
          <p:spPr bwMode="auto">
            <a:xfrm>
              <a:off x="2709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7" name="Rectangle 31"/>
            <p:cNvSpPr>
              <a:spLocks noChangeArrowheads="1"/>
            </p:cNvSpPr>
            <p:nvPr/>
          </p:nvSpPr>
          <p:spPr bwMode="auto">
            <a:xfrm>
              <a:off x="2853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8" name="Rectangle 32"/>
            <p:cNvSpPr>
              <a:spLocks noChangeArrowheads="1"/>
            </p:cNvSpPr>
            <p:nvPr/>
          </p:nvSpPr>
          <p:spPr bwMode="auto">
            <a:xfrm>
              <a:off x="2992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69" name="Rectangle 33"/>
            <p:cNvSpPr>
              <a:spLocks noChangeArrowheads="1"/>
            </p:cNvSpPr>
            <p:nvPr/>
          </p:nvSpPr>
          <p:spPr bwMode="auto">
            <a:xfrm>
              <a:off x="1706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0" name="Rectangle 34"/>
            <p:cNvSpPr>
              <a:spLocks noChangeArrowheads="1"/>
            </p:cNvSpPr>
            <p:nvPr/>
          </p:nvSpPr>
          <p:spPr bwMode="auto">
            <a:xfrm>
              <a:off x="1850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1" name="Rectangle 35"/>
            <p:cNvSpPr>
              <a:spLocks noChangeArrowheads="1"/>
            </p:cNvSpPr>
            <p:nvPr/>
          </p:nvSpPr>
          <p:spPr bwMode="auto">
            <a:xfrm>
              <a:off x="1994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2" name="Rectangle 36"/>
            <p:cNvSpPr>
              <a:spLocks noChangeArrowheads="1"/>
            </p:cNvSpPr>
            <p:nvPr/>
          </p:nvSpPr>
          <p:spPr bwMode="auto">
            <a:xfrm>
              <a:off x="2138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3" name="Rectangle 37"/>
            <p:cNvSpPr>
              <a:spLocks noChangeArrowheads="1"/>
            </p:cNvSpPr>
            <p:nvPr/>
          </p:nvSpPr>
          <p:spPr bwMode="auto">
            <a:xfrm>
              <a:off x="2282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4" name="Rectangle 38"/>
            <p:cNvSpPr>
              <a:spLocks noChangeArrowheads="1"/>
            </p:cNvSpPr>
            <p:nvPr/>
          </p:nvSpPr>
          <p:spPr bwMode="auto">
            <a:xfrm>
              <a:off x="2421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5" name="Rectangle 39"/>
            <p:cNvSpPr>
              <a:spLocks noChangeArrowheads="1"/>
            </p:cNvSpPr>
            <p:nvPr/>
          </p:nvSpPr>
          <p:spPr bwMode="auto">
            <a:xfrm>
              <a:off x="2565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6" name="Rectangle 40"/>
            <p:cNvSpPr>
              <a:spLocks noChangeArrowheads="1"/>
            </p:cNvSpPr>
            <p:nvPr/>
          </p:nvSpPr>
          <p:spPr bwMode="auto">
            <a:xfrm>
              <a:off x="2709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7" name="Rectangle 41"/>
            <p:cNvSpPr>
              <a:spLocks noChangeArrowheads="1"/>
            </p:cNvSpPr>
            <p:nvPr/>
          </p:nvSpPr>
          <p:spPr bwMode="auto">
            <a:xfrm>
              <a:off x="2853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8" name="Rectangle 42"/>
            <p:cNvSpPr>
              <a:spLocks noChangeArrowheads="1"/>
            </p:cNvSpPr>
            <p:nvPr/>
          </p:nvSpPr>
          <p:spPr bwMode="auto">
            <a:xfrm>
              <a:off x="2992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79" name="Rectangle 43"/>
            <p:cNvSpPr>
              <a:spLocks noChangeArrowheads="1"/>
            </p:cNvSpPr>
            <p:nvPr/>
          </p:nvSpPr>
          <p:spPr bwMode="auto">
            <a:xfrm>
              <a:off x="1706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0" name="Rectangle 44"/>
            <p:cNvSpPr>
              <a:spLocks noChangeArrowheads="1"/>
            </p:cNvSpPr>
            <p:nvPr/>
          </p:nvSpPr>
          <p:spPr bwMode="auto">
            <a:xfrm>
              <a:off x="1850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1" name="Rectangle 45"/>
            <p:cNvSpPr>
              <a:spLocks noChangeArrowheads="1"/>
            </p:cNvSpPr>
            <p:nvPr/>
          </p:nvSpPr>
          <p:spPr bwMode="auto">
            <a:xfrm>
              <a:off x="1994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2" name="Rectangle 46"/>
            <p:cNvSpPr>
              <a:spLocks noChangeArrowheads="1"/>
            </p:cNvSpPr>
            <p:nvPr/>
          </p:nvSpPr>
          <p:spPr bwMode="auto">
            <a:xfrm>
              <a:off x="2138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3" name="Rectangle 47"/>
            <p:cNvSpPr>
              <a:spLocks noChangeArrowheads="1"/>
            </p:cNvSpPr>
            <p:nvPr/>
          </p:nvSpPr>
          <p:spPr bwMode="auto">
            <a:xfrm>
              <a:off x="2282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4" name="Rectangle 48"/>
            <p:cNvSpPr>
              <a:spLocks noChangeArrowheads="1"/>
            </p:cNvSpPr>
            <p:nvPr/>
          </p:nvSpPr>
          <p:spPr bwMode="auto">
            <a:xfrm>
              <a:off x="2421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5" name="Rectangle 49"/>
            <p:cNvSpPr>
              <a:spLocks noChangeArrowheads="1"/>
            </p:cNvSpPr>
            <p:nvPr/>
          </p:nvSpPr>
          <p:spPr bwMode="auto">
            <a:xfrm>
              <a:off x="2565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6" name="Rectangle 50"/>
            <p:cNvSpPr>
              <a:spLocks noChangeArrowheads="1"/>
            </p:cNvSpPr>
            <p:nvPr/>
          </p:nvSpPr>
          <p:spPr bwMode="auto">
            <a:xfrm>
              <a:off x="2709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7" name="Rectangle 51"/>
            <p:cNvSpPr>
              <a:spLocks noChangeArrowheads="1"/>
            </p:cNvSpPr>
            <p:nvPr/>
          </p:nvSpPr>
          <p:spPr bwMode="auto">
            <a:xfrm>
              <a:off x="2853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2992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1706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0" name="Rectangle 54"/>
            <p:cNvSpPr>
              <a:spLocks noChangeArrowheads="1"/>
            </p:cNvSpPr>
            <p:nvPr/>
          </p:nvSpPr>
          <p:spPr bwMode="auto">
            <a:xfrm>
              <a:off x="1850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1" name="Rectangle 55"/>
            <p:cNvSpPr>
              <a:spLocks noChangeArrowheads="1"/>
            </p:cNvSpPr>
            <p:nvPr/>
          </p:nvSpPr>
          <p:spPr bwMode="auto">
            <a:xfrm>
              <a:off x="1994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2" name="Rectangle 56"/>
            <p:cNvSpPr>
              <a:spLocks noChangeArrowheads="1"/>
            </p:cNvSpPr>
            <p:nvPr/>
          </p:nvSpPr>
          <p:spPr bwMode="auto">
            <a:xfrm>
              <a:off x="2138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3" name="Rectangle 57"/>
            <p:cNvSpPr>
              <a:spLocks noChangeArrowheads="1"/>
            </p:cNvSpPr>
            <p:nvPr/>
          </p:nvSpPr>
          <p:spPr bwMode="auto">
            <a:xfrm>
              <a:off x="2282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4" name="Rectangle 58"/>
            <p:cNvSpPr>
              <a:spLocks noChangeArrowheads="1"/>
            </p:cNvSpPr>
            <p:nvPr/>
          </p:nvSpPr>
          <p:spPr bwMode="auto">
            <a:xfrm>
              <a:off x="2421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5" name="Rectangle 59"/>
            <p:cNvSpPr>
              <a:spLocks noChangeArrowheads="1"/>
            </p:cNvSpPr>
            <p:nvPr/>
          </p:nvSpPr>
          <p:spPr bwMode="auto">
            <a:xfrm>
              <a:off x="2565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6" name="Rectangle 60"/>
            <p:cNvSpPr>
              <a:spLocks noChangeArrowheads="1"/>
            </p:cNvSpPr>
            <p:nvPr/>
          </p:nvSpPr>
          <p:spPr bwMode="auto">
            <a:xfrm>
              <a:off x="2709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7" name="Rectangle 61"/>
            <p:cNvSpPr>
              <a:spLocks noChangeArrowheads="1"/>
            </p:cNvSpPr>
            <p:nvPr/>
          </p:nvSpPr>
          <p:spPr bwMode="auto">
            <a:xfrm>
              <a:off x="2853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8" name="Rectangle 62"/>
            <p:cNvSpPr>
              <a:spLocks noChangeArrowheads="1"/>
            </p:cNvSpPr>
            <p:nvPr/>
          </p:nvSpPr>
          <p:spPr bwMode="auto">
            <a:xfrm>
              <a:off x="2992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9999" name="Rectangle 63"/>
            <p:cNvSpPr>
              <a:spLocks noChangeArrowheads="1"/>
            </p:cNvSpPr>
            <p:nvPr/>
          </p:nvSpPr>
          <p:spPr bwMode="auto">
            <a:xfrm>
              <a:off x="1706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0" name="Rectangle 64"/>
            <p:cNvSpPr>
              <a:spLocks noChangeArrowheads="1"/>
            </p:cNvSpPr>
            <p:nvPr/>
          </p:nvSpPr>
          <p:spPr bwMode="auto">
            <a:xfrm>
              <a:off x="1850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1" name="Rectangle 65"/>
            <p:cNvSpPr>
              <a:spLocks noChangeArrowheads="1"/>
            </p:cNvSpPr>
            <p:nvPr/>
          </p:nvSpPr>
          <p:spPr bwMode="auto">
            <a:xfrm>
              <a:off x="1994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2" name="Rectangle 66"/>
            <p:cNvSpPr>
              <a:spLocks noChangeArrowheads="1"/>
            </p:cNvSpPr>
            <p:nvPr/>
          </p:nvSpPr>
          <p:spPr bwMode="auto">
            <a:xfrm>
              <a:off x="2138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3" name="Rectangle 67"/>
            <p:cNvSpPr>
              <a:spLocks noChangeArrowheads="1"/>
            </p:cNvSpPr>
            <p:nvPr/>
          </p:nvSpPr>
          <p:spPr bwMode="auto">
            <a:xfrm>
              <a:off x="2282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4" name="Rectangle 68"/>
            <p:cNvSpPr>
              <a:spLocks noChangeArrowheads="1"/>
            </p:cNvSpPr>
            <p:nvPr/>
          </p:nvSpPr>
          <p:spPr bwMode="auto">
            <a:xfrm>
              <a:off x="2421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5" name="Rectangle 69"/>
            <p:cNvSpPr>
              <a:spLocks noChangeArrowheads="1"/>
            </p:cNvSpPr>
            <p:nvPr/>
          </p:nvSpPr>
          <p:spPr bwMode="auto">
            <a:xfrm>
              <a:off x="2565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6" name="Rectangle 70"/>
            <p:cNvSpPr>
              <a:spLocks noChangeArrowheads="1"/>
            </p:cNvSpPr>
            <p:nvPr/>
          </p:nvSpPr>
          <p:spPr bwMode="auto">
            <a:xfrm>
              <a:off x="2709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7" name="Rectangle 71"/>
            <p:cNvSpPr>
              <a:spLocks noChangeArrowheads="1"/>
            </p:cNvSpPr>
            <p:nvPr/>
          </p:nvSpPr>
          <p:spPr bwMode="auto">
            <a:xfrm>
              <a:off x="2853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8" name="Rectangle 72"/>
            <p:cNvSpPr>
              <a:spLocks noChangeArrowheads="1"/>
            </p:cNvSpPr>
            <p:nvPr/>
          </p:nvSpPr>
          <p:spPr bwMode="auto">
            <a:xfrm>
              <a:off x="2992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09" name="Rectangle 73"/>
            <p:cNvSpPr>
              <a:spLocks noChangeArrowheads="1"/>
            </p:cNvSpPr>
            <p:nvPr/>
          </p:nvSpPr>
          <p:spPr bwMode="auto">
            <a:xfrm>
              <a:off x="1706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0" name="Rectangle 74"/>
            <p:cNvSpPr>
              <a:spLocks noChangeArrowheads="1"/>
            </p:cNvSpPr>
            <p:nvPr/>
          </p:nvSpPr>
          <p:spPr bwMode="auto">
            <a:xfrm>
              <a:off x="1850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1" name="Rectangle 75"/>
            <p:cNvSpPr>
              <a:spLocks noChangeArrowheads="1"/>
            </p:cNvSpPr>
            <p:nvPr/>
          </p:nvSpPr>
          <p:spPr bwMode="auto">
            <a:xfrm>
              <a:off x="1994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2" name="Rectangle 76"/>
            <p:cNvSpPr>
              <a:spLocks noChangeArrowheads="1"/>
            </p:cNvSpPr>
            <p:nvPr/>
          </p:nvSpPr>
          <p:spPr bwMode="auto">
            <a:xfrm>
              <a:off x="2138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3" name="Rectangle 77"/>
            <p:cNvSpPr>
              <a:spLocks noChangeArrowheads="1"/>
            </p:cNvSpPr>
            <p:nvPr/>
          </p:nvSpPr>
          <p:spPr bwMode="auto">
            <a:xfrm>
              <a:off x="2282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4" name="Rectangle 78"/>
            <p:cNvSpPr>
              <a:spLocks noChangeArrowheads="1"/>
            </p:cNvSpPr>
            <p:nvPr/>
          </p:nvSpPr>
          <p:spPr bwMode="auto">
            <a:xfrm>
              <a:off x="2421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5" name="Rectangle 79"/>
            <p:cNvSpPr>
              <a:spLocks noChangeArrowheads="1"/>
            </p:cNvSpPr>
            <p:nvPr/>
          </p:nvSpPr>
          <p:spPr bwMode="auto">
            <a:xfrm>
              <a:off x="2565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6" name="Rectangle 80"/>
            <p:cNvSpPr>
              <a:spLocks noChangeArrowheads="1"/>
            </p:cNvSpPr>
            <p:nvPr/>
          </p:nvSpPr>
          <p:spPr bwMode="auto">
            <a:xfrm>
              <a:off x="2709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7" name="Rectangle 81"/>
            <p:cNvSpPr>
              <a:spLocks noChangeArrowheads="1"/>
            </p:cNvSpPr>
            <p:nvPr/>
          </p:nvSpPr>
          <p:spPr bwMode="auto">
            <a:xfrm>
              <a:off x="2853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8" name="Rectangle 82"/>
            <p:cNvSpPr>
              <a:spLocks noChangeArrowheads="1"/>
            </p:cNvSpPr>
            <p:nvPr/>
          </p:nvSpPr>
          <p:spPr bwMode="auto">
            <a:xfrm>
              <a:off x="2992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19" name="Rectangle 83"/>
            <p:cNvSpPr>
              <a:spLocks noChangeArrowheads="1"/>
            </p:cNvSpPr>
            <p:nvPr/>
          </p:nvSpPr>
          <p:spPr bwMode="auto">
            <a:xfrm>
              <a:off x="1706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0" name="Rectangle 84"/>
            <p:cNvSpPr>
              <a:spLocks noChangeArrowheads="1"/>
            </p:cNvSpPr>
            <p:nvPr/>
          </p:nvSpPr>
          <p:spPr bwMode="auto">
            <a:xfrm>
              <a:off x="1850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1" name="Rectangle 85"/>
            <p:cNvSpPr>
              <a:spLocks noChangeArrowheads="1"/>
            </p:cNvSpPr>
            <p:nvPr/>
          </p:nvSpPr>
          <p:spPr bwMode="auto">
            <a:xfrm>
              <a:off x="1994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2" name="Rectangle 86"/>
            <p:cNvSpPr>
              <a:spLocks noChangeArrowheads="1"/>
            </p:cNvSpPr>
            <p:nvPr/>
          </p:nvSpPr>
          <p:spPr bwMode="auto">
            <a:xfrm>
              <a:off x="2138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3" name="Rectangle 87"/>
            <p:cNvSpPr>
              <a:spLocks noChangeArrowheads="1"/>
            </p:cNvSpPr>
            <p:nvPr/>
          </p:nvSpPr>
          <p:spPr bwMode="auto">
            <a:xfrm>
              <a:off x="2282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4" name="Rectangle 88"/>
            <p:cNvSpPr>
              <a:spLocks noChangeArrowheads="1"/>
            </p:cNvSpPr>
            <p:nvPr/>
          </p:nvSpPr>
          <p:spPr bwMode="auto">
            <a:xfrm>
              <a:off x="2421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5" name="Rectangle 89"/>
            <p:cNvSpPr>
              <a:spLocks noChangeArrowheads="1"/>
            </p:cNvSpPr>
            <p:nvPr/>
          </p:nvSpPr>
          <p:spPr bwMode="auto">
            <a:xfrm>
              <a:off x="2565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6" name="Rectangle 90"/>
            <p:cNvSpPr>
              <a:spLocks noChangeArrowheads="1"/>
            </p:cNvSpPr>
            <p:nvPr/>
          </p:nvSpPr>
          <p:spPr bwMode="auto">
            <a:xfrm>
              <a:off x="2709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7" name="Rectangle 91"/>
            <p:cNvSpPr>
              <a:spLocks noChangeArrowheads="1"/>
            </p:cNvSpPr>
            <p:nvPr/>
          </p:nvSpPr>
          <p:spPr bwMode="auto">
            <a:xfrm>
              <a:off x="2853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8" name="Rectangle 92"/>
            <p:cNvSpPr>
              <a:spLocks noChangeArrowheads="1"/>
            </p:cNvSpPr>
            <p:nvPr/>
          </p:nvSpPr>
          <p:spPr bwMode="auto">
            <a:xfrm>
              <a:off x="2992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29" name="Rectangle 93"/>
            <p:cNvSpPr>
              <a:spLocks noChangeArrowheads="1"/>
            </p:cNvSpPr>
            <p:nvPr/>
          </p:nvSpPr>
          <p:spPr bwMode="auto">
            <a:xfrm>
              <a:off x="1706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0" name="Rectangle 94"/>
            <p:cNvSpPr>
              <a:spLocks noChangeArrowheads="1"/>
            </p:cNvSpPr>
            <p:nvPr/>
          </p:nvSpPr>
          <p:spPr bwMode="auto">
            <a:xfrm>
              <a:off x="1850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1" name="Rectangle 95"/>
            <p:cNvSpPr>
              <a:spLocks noChangeArrowheads="1"/>
            </p:cNvSpPr>
            <p:nvPr/>
          </p:nvSpPr>
          <p:spPr bwMode="auto">
            <a:xfrm>
              <a:off x="1994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2" name="Rectangle 96"/>
            <p:cNvSpPr>
              <a:spLocks noChangeArrowheads="1"/>
            </p:cNvSpPr>
            <p:nvPr/>
          </p:nvSpPr>
          <p:spPr bwMode="auto">
            <a:xfrm>
              <a:off x="2138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3" name="Rectangle 97"/>
            <p:cNvSpPr>
              <a:spLocks noChangeArrowheads="1"/>
            </p:cNvSpPr>
            <p:nvPr/>
          </p:nvSpPr>
          <p:spPr bwMode="auto">
            <a:xfrm>
              <a:off x="2282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4" name="Rectangle 98"/>
            <p:cNvSpPr>
              <a:spLocks noChangeArrowheads="1"/>
            </p:cNvSpPr>
            <p:nvPr/>
          </p:nvSpPr>
          <p:spPr bwMode="auto">
            <a:xfrm>
              <a:off x="2421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5" name="Rectangle 99"/>
            <p:cNvSpPr>
              <a:spLocks noChangeArrowheads="1"/>
            </p:cNvSpPr>
            <p:nvPr/>
          </p:nvSpPr>
          <p:spPr bwMode="auto">
            <a:xfrm>
              <a:off x="2565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6" name="Rectangle 100"/>
            <p:cNvSpPr>
              <a:spLocks noChangeArrowheads="1"/>
            </p:cNvSpPr>
            <p:nvPr/>
          </p:nvSpPr>
          <p:spPr bwMode="auto">
            <a:xfrm>
              <a:off x="2709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7" name="Rectangle 101"/>
            <p:cNvSpPr>
              <a:spLocks noChangeArrowheads="1"/>
            </p:cNvSpPr>
            <p:nvPr/>
          </p:nvSpPr>
          <p:spPr bwMode="auto">
            <a:xfrm>
              <a:off x="2853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8" name="Rectangle 102"/>
            <p:cNvSpPr>
              <a:spLocks noChangeArrowheads="1"/>
            </p:cNvSpPr>
            <p:nvPr/>
          </p:nvSpPr>
          <p:spPr bwMode="auto">
            <a:xfrm>
              <a:off x="2992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39" name="Rectangle 103"/>
            <p:cNvSpPr>
              <a:spLocks noChangeArrowheads="1"/>
            </p:cNvSpPr>
            <p:nvPr/>
          </p:nvSpPr>
          <p:spPr bwMode="auto">
            <a:xfrm>
              <a:off x="3131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0" name="Rectangle 104"/>
            <p:cNvSpPr>
              <a:spLocks noChangeArrowheads="1"/>
            </p:cNvSpPr>
            <p:nvPr/>
          </p:nvSpPr>
          <p:spPr bwMode="auto">
            <a:xfrm>
              <a:off x="3275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1" name="Rectangle 105"/>
            <p:cNvSpPr>
              <a:spLocks noChangeArrowheads="1"/>
            </p:cNvSpPr>
            <p:nvPr/>
          </p:nvSpPr>
          <p:spPr bwMode="auto">
            <a:xfrm>
              <a:off x="3419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2" name="Rectangle 106"/>
            <p:cNvSpPr>
              <a:spLocks noChangeArrowheads="1"/>
            </p:cNvSpPr>
            <p:nvPr/>
          </p:nvSpPr>
          <p:spPr bwMode="auto">
            <a:xfrm>
              <a:off x="3563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3" name="Rectangle 107"/>
            <p:cNvSpPr>
              <a:spLocks noChangeArrowheads="1"/>
            </p:cNvSpPr>
            <p:nvPr/>
          </p:nvSpPr>
          <p:spPr bwMode="auto">
            <a:xfrm>
              <a:off x="3707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4" name="Rectangle 108"/>
            <p:cNvSpPr>
              <a:spLocks noChangeArrowheads="1"/>
            </p:cNvSpPr>
            <p:nvPr/>
          </p:nvSpPr>
          <p:spPr bwMode="auto">
            <a:xfrm>
              <a:off x="3846" y="184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5" name="Rectangle 109"/>
            <p:cNvSpPr>
              <a:spLocks noChangeArrowheads="1"/>
            </p:cNvSpPr>
            <p:nvPr/>
          </p:nvSpPr>
          <p:spPr bwMode="auto">
            <a:xfrm>
              <a:off x="3131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6" name="Rectangle 110"/>
            <p:cNvSpPr>
              <a:spLocks noChangeArrowheads="1"/>
            </p:cNvSpPr>
            <p:nvPr/>
          </p:nvSpPr>
          <p:spPr bwMode="auto">
            <a:xfrm>
              <a:off x="3275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7" name="Rectangle 111"/>
            <p:cNvSpPr>
              <a:spLocks noChangeArrowheads="1"/>
            </p:cNvSpPr>
            <p:nvPr/>
          </p:nvSpPr>
          <p:spPr bwMode="auto">
            <a:xfrm>
              <a:off x="3419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8" name="Rectangle 112"/>
            <p:cNvSpPr>
              <a:spLocks noChangeArrowheads="1"/>
            </p:cNvSpPr>
            <p:nvPr/>
          </p:nvSpPr>
          <p:spPr bwMode="auto">
            <a:xfrm>
              <a:off x="3563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49" name="Rectangle 113"/>
            <p:cNvSpPr>
              <a:spLocks noChangeArrowheads="1"/>
            </p:cNvSpPr>
            <p:nvPr/>
          </p:nvSpPr>
          <p:spPr bwMode="auto">
            <a:xfrm>
              <a:off x="3707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0" name="Rectangle 114"/>
            <p:cNvSpPr>
              <a:spLocks noChangeArrowheads="1"/>
            </p:cNvSpPr>
            <p:nvPr/>
          </p:nvSpPr>
          <p:spPr bwMode="auto">
            <a:xfrm>
              <a:off x="3846" y="198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1" name="Rectangle 115"/>
            <p:cNvSpPr>
              <a:spLocks noChangeArrowheads="1"/>
            </p:cNvSpPr>
            <p:nvPr/>
          </p:nvSpPr>
          <p:spPr bwMode="auto">
            <a:xfrm>
              <a:off x="3131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2" name="Rectangle 116"/>
            <p:cNvSpPr>
              <a:spLocks noChangeArrowheads="1"/>
            </p:cNvSpPr>
            <p:nvPr/>
          </p:nvSpPr>
          <p:spPr bwMode="auto">
            <a:xfrm>
              <a:off x="3275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3" name="Rectangle 117"/>
            <p:cNvSpPr>
              <a:spLocks noChangeArrowheads="1"/>
            </p:cNvSpPr>
            <p:nvPr/>
          </p:nvSpPr>
          <p:spPr bwMode="auto">
            <a:xfrm>
              <a:off x="3419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4" name="Rectangle 118"/>
            <p:cNvSpPr>
              <a:spLocks noChangeArrowheads="1"/>
            </p:cNvSpPr>
            <p:nvPr/>
          </p:nvSpPr>
          <p:spPr bwMode="auto">
            <a:xfrm>
              <a:off x="3563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5" name="Rectangle 119"/>
            <p:cNvSpPr>
              <a:spLocks noChangeArrowheads="1"/>
            </p:cNvSpPr>
            <p:nvPr/>
          </p:nvSpPr>
          <p:spPr bwMode="auto">
            <a:xfrm>
              <a:off x="3707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6" name="Rectangle 120"/>
            <p:cNvSpPr>
              <a:spLocks noChangeArrowheads="1"/>
            </p:cNvSpPr>
            <p:nvPr/>
          </p:nvSpPr>
          <p:spPr bwMode="auto">
            <a:xfrm>
              <a:off x="3846" y="21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7" name="Rectangle 121"/>
            <p:cNvSpPr>
              <a:spLocks noChangeArrowheads="1"/>
            </p:cNvSpPr>
            <p:nvPr/>
          </p:nvSpPr>
          <p:spPr bwMode="auto">
            <a:xfrm>
              <a:off x="3131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8" name="Rectangle 122"/>
            <p:cNvSpPr>
              <a:spLocks noChangeArrowheads="1"/>
            </p:cNvSpPr>
            <p:nvPr/>
          </p:nvSpPr>
          <p:spPr bwMode="auto">
            <a:xfrm>
              <a:off x="3275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59" name="Rectangle 123"/>
            <p:cNvSpPr>
              <a:spLocks noChangeArrowheads="1"/>
            </p:cNvSpPr>
            <p:nvPr/>
          </p:nvSpPr>
          <p:spPr bwMode="auto">
            <a:xfrm>
              <a:off x="3419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0" name="Rectangle 124"/>
            <p:cNvSpPr>
              <a:spLocks noChangeArrowheads="1"/>
            </p:cNvSpPr>
            <p:nvPr/>
          </p:nvSpPr>
          <p:spPr bwMode="auto">
            <a:xfrm>
              <a:off x="3563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1" name="Rectangle 125"/>
            <p:cNvSpPr>
              <a:spLocks noChangeArrowheads="1"/>
            </p:cNvSpPr>
            <p:nvPr/>
          </p:nvSpPr>
          <p:spPr bwMode="auto">
            <a:xfrm>
              <a:off x="3707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2" name="Rectangle 126"/>
            <p:cNvSpPr>
              <a:spLocks noChangeArrowheads="1"/>
            </p:cNvSpPr>
            <p:nvPr/>
          </p:nvSpPr>
          <p:spPr bwMode="auto">
            <a:xfrm>
              <a:off x="3846" y="227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3" name="Rectangle 127"/>
            <p:cNvSpPr>
              <a:spLocks noChangeArrowheads="1"/>
            </p:cNvSpPr>
            <p:nvPr/>
          </p:nvSpPr>
          <p:spPr bwMode="auto">
            <a:xfrm>
              <a:off x="3131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4" name="Rectangle 128"/>
            <p:cNvSpPr>
              <a:spLocks noChangeArrowheads="1"/>
            </p:cNvSpPr>
            <p:nvPr/>
          </p:nvSpPr>
          <p:spPr bwMode="auto">
            <a:xfrm>
              <a:off x="3275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5" name="Rectangle 129"/>
            <p:cNvSpPr>
              <a:spLocks noChangeArrowheads="1"/>
            </p:cNvSpPr>
            <p:nvPr/>
          </p:nvSpPr>
          <p:spPr bwMode="auto">
            <a:xfrm>
              <a:off x="3419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6" name="Rectangle 130"/>
            <p:cNvSpPr>
              <a:spLocks noChangeArrowheads="1"/>
            </p:cNvSpPr>
            <p:nvPr/>
          </p:nvSpPr>
          <p:spPr bwMode="auto">
            <a:xfrm>
              <a:off x="3563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7" name="Rectangle 131"/>
            <p:cNvSpPr>
              <a:spLocks noChangeArrowheads="1"/>
            </p:cNvSpPr>
            <p:nvPr/>
          </p:nvSpPr>
          <p:spPr bwMode="auto">
            <a:xfrm>
              <a:off x="3707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8" name="Rectangle 132"/>
            <p:cNvSpPr>
              <a:spLocks noChangeArrowheads="1"/>
            </p:cNvSpPr>
            <p:nvPr/>
          </p:nvSpPr>
          <p:spPr bwMode="auto">
            <a:xfrm>
              <a:off x="3846" y="2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69" name="Rectangle 133"/>
            <p:cNvSpPr>
              <a:spLocks noChangeArrowheads="1"/>
            </p:cNvSpPr>
            <p:nvPr/>
          </p:nvSpPr>
          <p:spPr bwMode="auto">
            <a:xfrm>
              <a:off x="3131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0" name="Rectangle 134"/>
            <p:cNvSpPr>
              <a:spLocks noChangeArrowheads="1"/>
            </p:cNvSpPr>
            <p:nvPr/>
          </p:nvSpPr>
          <p:spPr bwMode="auto">
            <a:xfrm>
              <a:off x="3275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1" name="Rectangle 135"/>
            <p:cNvSpPr>
              <a:spLocks noChangeArrowheads="1"/>
            </p:cNvSpPr>
            <p:nvPr/>
          </p:nvSpPr>
          <p:spPr bwMode="auto">
            <a:xfrm>
              <a:off x="3419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2" name="Rectangle 136"/>
            <p:cNvSpPr>
              <a:spLocks noChangeArrowheads="1"/>
            </p:cNvSpPr>
            <p:nvPr/>
          </p:nvSpPr>
          <p:spPr bwMode="auto">
            <a:xfrm>
              <a:off x="3563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3" name="Rectangle 137"/>
            <p:cNvSpPr>
              <a:spLocks noChangeArrowheads="1"/>
            </p:cNvSpPr>
            <p:nvPr/>
          </p:nvSpPr>
          <p:spPr bwMode="auto">
            <a:xfrm>
              <a:off x="3707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4" name="Rectangle 138"/>
            <p:cNvSpPr>
              <a:spLocks noChangeArrowheads="1"/>
            </p:cNvSpPr>
            <p:nvPr/>
          </p:nvSpPr>
          <p:spPr bwMode="auto">
            <a:xfrm>
              <a:off x="3846" y="25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5" name="Rectangle 139"/>
            <p:cNvSpPr>
              <a:spLocks noChangeArrowheads="1"/>
            </p:cNvSpPr>
            <p:nvPr/>
          </p:nvSpPr>
          <p:spPr bwMode="auto">
            <a:xfrm>
              <a:off x="3131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6" name="Rectangle 140"/>
            <p:cNvSpPr>
              <a:spLocks noChangeArrowheads="1"/>
            </p:cNvSpPr>
            <p:nvPr/>
          </p:nvSpPr>
          <p:spPr bwMode="auto">
            <a:xfrm>
              <a:off x="3275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/>
          </p:nvSpPr>
          <p:spPr bwMode="auto">
            <a:xfrm>
              <a:off x="3419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8" name="Rectangle 142"/>
            <p:cNvSpPr>
              <a:spLocks noChangeArrowheads="1"/>
            </p:cNvSpPr>
            <p:nvPr/>
          </p:nvSpPr>
          <p:spPr bwMode="auto">
            <a:xfrm>
              <a:off x="3563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79" name="Rectangle 143"/>
            <p:cNvSpPr>
              <a:spLocks noChangeArrowheads="1"/>
            </p:cNvSpPr>
            <p:nvPr/>
          </p:nvSpPr>
          <p:spPr bwMode="auto">
            <a:xfrm>
              <a:off x="3707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0" name="Rectangle 144"/>
            <p:cNvSpPr>
              <a:spLocks noChangeArrowheads="1"/>
            </p:cNvSpPr>
            <p:nvPr/>
          </p:nvSpPr>
          <p:spPr bwMode="auto">
            <a:xfrm>
              <a:off x="3846" y="2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1" name="Rectangle 145"/>
            <p:cNvSpPr>
              <a:spLocks noChangeArrowheads="1"/>
            </p:cNvSpPr>
            <p:nvPr/>
          </p:nvSpPr>
          <p:spPr bwMode="auto">
            <a:xfrm>
              <a:off x="3131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2" name="Rectangle 146"/>
            <p:cNvSpPr>
              <a:spLocks noChangeArrowheads="1"/>
            </p:cNvSpPr>
            <p:nvPr/>
          </p:nvSpPr>
          <p:spPr bwMode="auto">
            <a:xfrm>
              <a:off x="3275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3" name="Rectangle 147"/>
            <p:cNvSpPr>
              <a:spLocks noChangeArrowheads="1"/>
            </p:cNvSpPr>
            <p:nvPr/>
          </p:nvSpPr>
          <p:spPr bwMode="auto">
            <a:xfrm>
              <a:off x="3419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4" name="Rectangle 148"/>
            <p:cNvSpPr>
              <a:spLocks noChangeArrowheads="1"/>
            </p:cNvSpPr>
            <p:nvPr/>
          </p:nvSpPr>
          <p:spPr bwMode="auto">
            <a:xfrm>
              <a:off x="3563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5" name="Rectangle 149"/>
            <p:cNvSpPr>
              <a:spLocks noChangeArrowheads="1"/>
            </p:cNvSpPr>
            <p:nvPr/>
          </p:nvSpPr>
          <p:spPr bwMode="auto">
            <a:xfrm>
              <a:off x="3707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6" name="Rectangle 150"/>
            <p:cNvSpPr>
              <a:spLocks noChangeArrowheads="1"/>
            </p:cNvSpPr>
            <p:nvPr/>
          </p:nvSpPr>
          <p:spPr bwMode="auto">
            <a:xfrm>
              <a:off x="3846" y="283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7" name="Rectangle 151"/>
            <p:cNvSpPr>
              <a:spLocks noChangeArrowheads="1"/>
            </p:cNvSpPr>
            <p:nvPr/>
          </p:nvSpPr>
          <p:spPr bwMode="auto">
            <a:xfrm>
              <a:off x="3131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8" name="Rectangle 152"/>
            <p:cNvSpPr>
              <a:spLocks noChangeArrowheads="1"/>
            </p:cNvSpPr>
            <p:nvPr/>
          </p:nvSpPr>
          <p:spPr bwMode="auto">
            <a:xfrm>
              <a:off x="3275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89" name="Rectangle 153"/>
            <p:cNvSpPr>
              <a:spLocks noChangeArrowheads="1"/>
            </p:cNvSpPr>
            <p:nvPr/>
          </p:nvSpPr>
          <p:spPr bwMode="auto">
            <a:xfrm>
              <a:off x="3419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0" name="Rectangle 154"/>
            <p:cNvSpPr>
              <a:spLocks noChangeArrowheads="1"/>
            </p:cNvSpPr>
            <p:nvPr/>
          </p:nvSpPr>
          <p:spPr bwMode="auto">
            <a:xfrm>
              <a:off x="3563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1" name="Rectangle 155"/>
            <p:cNvSpPr>
              <a:spLocks noChangeArrowheads="1"/>
            </p:cNvSpPr>
            <p:nvPr/>
          </p:nvSpPr>
          <p:spPr bwMode="auto">
            <a:xfrm>
              <a:off x="3707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2" name="Rectangle 156"/>
            <p:cNvSpPr>
              <a:spLocks noChangeArrowheads="1"/>
            </p:cNvSpPr>
            <p:nvPr/>
          </p:nvSpPr>
          <p:spPr bwMode="auto">
            <a:xfrm>
              <a:off x="3846" y="298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3" name="Rectangle 157"/>
            <p:cNvSpPr>
              <a:spLocks noChangeArrowheads="1"/>
            </p:cNvSpPr>
            <p:nvPr/>
          </p:nvSpPr>
          <p:spPr bwMode="auto">
            <a:xfrm>
              <a:off x="3131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4" name="Rectangle 158"/>
            <p:cNvSpPr>
              <a:spLocks noChangeArrowheads="1"/>
            </p:cNvSpPr>
            <p:nvPr/>
          </p:nvSpPr>
          <p:spPr bwMode="auto">
            <a:xfrm>
              <a:off x="3275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5" name="Rectangle 159"/>
            <p:cNvSpPr>
              <a:spLocks noChangeArrowheads="1"/>
            </p:cNvSpPr>
            <p:nvPr/>
          </p:nvSpPr>
          <p:spPr bwMode="auto">
            <a:xfrm>
              <a:off x="3419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6" name="Rectangle 160"/>
            <p:cNvSpPr>
              <a:spLocks noChangeArrowheads="1"/>
            </p:cNvSpPr>
            <p:nvPr/>
          </p:nvSpPr>
          <p:spPr bwMode="auto">
            <a:xfrm>
              <a:off x="3563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7" name="Rectangle 161"/>
            <p:cNvSpPr>
              <a:spLocks noChangeArrowheads="1"/>
            </p:cNvSpPr>
            <p:nvPr/>
          </p:nvSpPr>
          <p:spPr bwMode="auto">
            <a:xfrm>
              <a:off x="3707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8" name="Rectangle 162"/>
            <p:cNvSpPr>
              <a:spLocks noChangeArrowheads="1"/>
            </p:cNvSpPr>
            <p:nvPr/>
          </p:nvSpPr>
          <p:spPr bwMode="auto">
            <a:xfrm>
              <a:off x="3846" y="312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099" name="Rectangle 163"/>
            <p:cNvSpPr>
              <a:spLocks noChangeArrowheads="1"/>
            </p:cNvSpPr>
            <p:nvPr/>
          </p:nvSpPr>
          <p:spPr bwMode="auto">
            <a:xfrm>
              <a:off x="1706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0" name="Rectangle 164"/>
            <p:cNvSpPr>
              <a:spLocks noChangeArrowheads="1"/>
            </p:cNvSpPr>
            <p:nvPr/>
          </p:nvSpPr>
          <p:spPr bwMode="auto">
            <a:xfrm>
              <a:off x="1850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1" name="Rectangle 165"/>
            <p:cNvSpPr>
              <a:spLocks noChangeArrowheads="1"/>
            </p:cNvSpPr>
            <p:nvPr/>
          </p:nvSpPr>
          <p:spPr bwMode="auto">
            <a:xfrm>
              <a:off x="1994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2" name="Rectangle 166"/>
            <p:cNvSpPr>
              <a:spLocks noChangeArrowheads="1"/>
            </p:cNvSpPr>
            <p:nvPr/>
          </p:nvSpPr>
          <p:spPr bwMode="auto">
            <a:xfrm>
              <a:off x="2138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3" name="Rectangle 167"/>
            <p:cNvSpPr>
              <a:spLocks noChangeArrowheads="1"/>
            </p:cNvSpPr>
            <p:nvPr/>
          </p:nvSpPr>
          <p:spPr bwMode="auto">
            <a:xfrm>
              <a:off x="2282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4" name="Rectangle 168"/>
            <p:cNvSpPr>
              <a:spLocks noChangeArrowheads="1"/>
            </p:cNvSpPr>
            <p:nvPr/>
          </p:nvSpPr>
          <p:spPr bwMode="auto">
            <a:xfrm>
              <a:off x="2421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5" name="Rectangle 169"/>
            <p:cNvSpPr>
              <a:spLocks noChangeArrowheads="1"/>
            </p:cNvSpPr>
            <p:nvPr/>
          </p:nvSpPr>
          <p:spPr bwMode="auto">
            <a:xfrm>
              <a:off x="2565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6" name="Rectangle 170"/>
            <p:cNvSpPr>
              <a:spLocks noChangeArrowheads="1"/>
            </p:cNvSpPr>
            <p:nvPr/>
          </p:nvSpPr>
          <p:spPr bwMode="auto">
            <a:xfrm>
              <a:off x="2709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7" name="Rectangle 171"/>
            <p:cNvSpPr>
              <a:spLocks noChangeArrowheads="1"/>
            </p:cNvSpPr>
            <p:nvPr/>
          </p:nvSpPr>
          <p:spPr bwMode="auto">
            <a:xfrm>
              <a:off x="2853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8" name="Rectangle 172"/>
            <p:cNvSpPr>
              <a:spLocks noChangeArrowheads="1"/>
            </p:cNvSpPr>
            <p:nvPr/>
          </p:nvSpPr>
          <p:spPr bwMode="auto">
            <a:xfrm>
              <a:off x="2992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09" name="Rectangle 173"/>
            <p:cNvSpPr>
              <a:spLocks noChangeArrowheads="1"/>
            </p:cNvSpPr>
            <p:nvPr/>
          </p:nvSpPr>
          <p:spPr bwMode="auto">
            <a:xfrm>
              <a:off x="1706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0" name="Rectangle 174"/>
            <p:cNvSpPr>
              <a:spLocks noChangeArrowheads="1"/>
            </p:cNvSpPr>
            <p:nvPr/>
          </p:nvSpPr>
          <p:spPr bwMode="auto">
            <a:xfrm>
              <a:off x="1850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1" name="Rectangle 175"/>
            <p:cNvSpPr>
              <a:spLocks noChangeArrowheads="1"/>
            </p:cNvSpPr>
            <p:nvPr/>
          </p:nvSpPr>
          <p:spPr bwMode="auto">
            <a:xfrm>
              <a:off x="1994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2" name="Rectangle 176"/>
            <p:cNvSpPr>
              <a:spLocks noChangeArrowheads="1"/>
            </p:cNvSpPr>
            <p:nvPr/>
          </p:nvSpPr>
          <p:spPr bwMode="auto">
            <a:xfrm>
              <a:off x="2138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3" name="Rectangle 177"/>
            <p:cNvSpPr>
              <a:spLocks noChangeArrowheads="1"/>
            </p:cNvSpPr>
            <p:nvPr/>
          </p:nvSpPr>
          <p:spPr bwMode="auto">
            <a:xfrm>
              <a:off x="2282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4" name="Rectangle 178"/>
            <p:cNvSpPr>
              <a:spLocks noChangeArrowheads="1"/>
            </p:cNvSpPr>
            <p:nvPr/>
          </p:nvSpPr>
          <p:spPr bwMode="auto">
            <a:xfrm>
              <a:off x="2421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5" name="Rectangle 179"/>
            <p:cNvSpPr>
              <a:spLocks noChangeArrowheads="1"/>
            </p:cNvSpPr>
            <p:nvPr/>
          </p:nvSpPr>
          <p:spPr bwMode="auto">
            <a:xfrm>
              <a:off x="2565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6" name="Rectangle 180"/>
            <p:cNvSpPr>
              <a:spLocks noChangeArrowheads="1"/>
            </p:cNvSpPr>
            <p:nvPr/>
          </p:nvSpPr>
          <p:spPr bwMode="auto">
            <a:xfrm>
              <a:off x="2709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7" name="Rectangle 181"/>
            <p:cNvSpPr>
              <a:spLocks noChangeArrowheads="1"/>
            </p:cNvSpPr>
            <p:nvPr/>
          </p:nvSpPr>
          <p:spPr bwMode="auto">
            <a:xfrm>
              <a:off x="2853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8" name="Rectangle 182"/>
            <p:cNvSpPr>
              <a:spLocks noChangeArrowheads="1"/>
            </p:cNvSpPr>
            <p:nvPr/>
          </p:nvSpPr>
          <p:spPr bwMode="auto">
            <a:xfrm>
              <a:off x="2992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19" name="Rectangle 183"/>
            <p:cNvSpPr>
              <a:spLocks noChangeArrowheads="1"/>
            </p:cNvSpPr>
            <p:nvPr/>
          </p:nvSpPr>
          <p:spPr bwMode="auto">
            <a:xfrm>
              <a:off x="1706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0" name="Rectangle 184"/>
            <p:cNvSpPr>
              <a:spLocks noChangeArrowheads="1"/>
            </p:cNvSpPr>
            <p:nvPr/>
          </p:nvSpPr>
          <p:spPr bwMode="auto">
            <a:xfrm>
              <a:off x="1850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1" name="Rectangle 185"/>
            <p:cNvSpPr>
              <a:spLocks noChangeArrowheads="1"/>
            </p:cNvSpPr>
            <p:nvPr/>
          </p:nvSpPr>
          <p:spPr bwMode="auto">
            <a:xfrm>
              <a:off x="1994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2" name="Rectangle 186"/>
            <p:cNvSpPr>
              <a:spLocks noChangeArrowheads="1"/>
            </p:cNvSpPr>
            <p:nvPr/>
          </p:nvSpPr>
          <p:spPr bwMode="auto">
            <a:xfrm>
              <a:off x="2138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3" name="Rectangle 187"/>
            <p:cNvSpPr>
              <a:spLocks noChangeArrowheads="1"/>
            </p:cNvSpPr>
            <p:nvPr/>
          </p:nvSpPr>
          <p:spPr bwMode="auto">
            <a:xfrm>
              <a:off x="2282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4" name="Rectangle 188"/>
            <p:cNvSpPr>
              <a:spLocks noChangeArrowheads="1"/>
            </p:cNvSpPr>
            <p:nvPr/>
          </p:nvSpPr>
          <p:spPr bwMode="auto">
            <a:xfrm>
              <a:off x="2421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5" name="Rectangle 189"/>
            <p:cNvSpPr>
              <a:spLocks noChangeArrowheads="1"/>
            </p:cNvSpPr>
            <p:nvPr/>
          </p:nvSpPr>
          <p:spPr bwMode="auto">
            <a:xfrm>
              <a:off x="2565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6" name="Rectangle 190"/>
            <p:cNvSpPr>
              <a:spLocks noChangeArrowheads="1"/>
            </p:cNvSpPr>
            <p:nvPr/>
          </p:nvSpPr>
          <p:spPr bwMode="auto">
            <a:xfrm>
              <a:off x="2709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7" name="Rectangle 191"/>
            <p:cNvSpPr>
              <a:spLocks noChangeArrowheads="1"/>
            </p:cNvSpPr>
            <p:nvPr/>
          </p:nvSpPr>
          <p:spPr bwMode="auto">
            <a:xfrm>
              <a:off x="2853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8" name="Rectangle 192"/>
            <p:cNvSpPr>
              <a:spLocks noChangeArrowheads="1"/>
            </p:cNvSpPr>
            <p:nvPr/>
          </p:nvSpPr>
          <p:spPr bwMode="auto">
            <a:xfrm>
              <a:off x="2992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29" name="Rectangle 193"/>
            <p:cNvSpPr>
              <a:spLocks noChangeArrowheads="1"/>
            </p:cNvSpPr>
            <p:nvPr/>
          </p:nvSpPr>
          <p:spPr bwMode="auto">
            <a:xfrm>
              <a:off x="1706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0" name="Rectangle 194"/>
            <p:cNvSpPr>
              <a:spLocks noChangeArrowheads="1"/>
            </p:cNvSpPr>
            <p:nvPr/>
          </p:nvSpPr>
          <p:spPr bwMode="auto">
            <a:xfrm>
              <a:off x="1850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1" name="Rectangle 195"/>
            <p:cNvSpPr>
              <a:spLocks noChangeArrowheads="1"/>
            </p:cNvSpPr>
            <p:nvPr/>
          </p:nvSpPr>
          <p:spPr bwMode="auto">
            <a:xfrm>
              <a:off x="1994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2" name="Rectangle 196"/>
            <p:cNvSpPr>
              <a:spLocks noChangeArrowheads="1"/>
            </p:cNvSpPr>
            <p:nvPr/>
          </p:nvSpPr>
          <p:spPr bwMode="auto">
            <a:xfrm>
              <a:off x="2138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3" name="Rectangle 197"/>
            <p:cNvSpPr>
              <a:spLocks noChangeArrowheads="1"/>
            </p:cNvSpPr>
            <p:nvPr/>
          </p:nvSpPr>
          <p:spPr bwMode="auto">
            <a:xfrm>
              <a:off x="2282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4" name="Rectangle 198"/>
            <p:cNvSpPr>
              <a:spLocks noChangeArrowheads="1"/>
            </p:cNvSpPr>
            <p:nvPr/>
          </p:nvSpPr>
          <p:spPr bwMode="auto">
            <a:xfrm>
              <a:off x="2421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5" name="Rectangle 199"/>
            <p:cNvSpPr>
              <a:spLocks noChangeArrowheads="1"/>
            </p:cNvSpPr>
            <p:nvPr/>
          </p:nvSpPr>
          <p:spPr bwMode="auto">
            <a:xfrm>
              <a:off x="2565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6" name="Rectangle 200"/>
            <p:cNvSpPr>
              <a:spLocks noChangeArrowheads="1"/>
            </p:cNvSpPr>
            <p:nvPr/>
          </p:nvSpPr>
          <p:spPr bwMode="auto">
            <a:xfrm>
              <a:off x="2709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7" name="Rectangle 201"/>
            <p:cNvSpPr>
              <a:spLocks noChangeArrowheads="1"/>
            </p:cNvSpPr>
            <p:nvPr/>
          </p:nvSpPr>
          <p:spPr bwMode="auto">
            <a:xfrm>
              <a:off x="2853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8" name="Rectangle 202"/>
            <p:cNvSpPr>
              <a:spLocks noChangeArrowheads="1"/>
            </p:cNvSpPr>
            <p:nvPr/>
          </p:nvSpPr>
          <p:spPr bwMode="auto">
            <a:xfrm>
              <a:off x="2992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39" name="Rectangle 203"/>
            <p:cNvSpPr>
              <a:spLocks noChangeArrowheads="1"/>
            </p:cNvSpPr>
            <p:nvPr/>
          </p:nvSpPr>
          <p:spPr bwMode="auto">
            <a:xfrm>
              <a:off x="1706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0" name="Rectangle 204"/>
            <p:cNvSpPr>
              <a:spLocks noChangeArrowheads="1"/>
            </p:cNvSpPr>
            <p:nvPr/>
          </p:nvSpPr>
          <p:spPr bwMode="auto">
            <a:xfrm>
              <a:off x="1850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1" name="Rectangle 205"/>
            <p:cNvSpPr>
              <a:spLocks noChangeArrowheads="1"/>
            </p:cNvSpPr>
            <p:nvPr/>
          </p:nvSpPr>
          <p:spPr bwMode="auto">
            <a:xfrm>
              <a:off x="1994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2" name="Rectangle 206"/>
            <p:cNvSpPr>
              <a:spLocks noChangeArrowheads="1"/>
            </p:cNvSpPr>
            <p:nvPr/>
          </p:nvSpPr>
          <p:spPr bwMode="auto">
            <a:xfrm>
              <a:off x="2138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3" name="Rectangle 207"/>
            <p:cNvSpPr>
              <a:spLocks noChangeArrowheads="1"/>
            </p:cNvSpPr>
            <p:nvPr/>
          </p:nvSpPr>
          <p:spPr bwMode="auto">
            <a:xfrm>
              <a:off x="2282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4" name="Rectangle 208"/>
            <p:cNvSpPr>
              <a:spLocks noChangeArrowheads="1"/>
            </p:cNvSpPr>
            <p:nvPr/>
          </p:nvSpPr>
          <p:spPr bwMode="auto">
            <a:xfrm>
              <a:off x="2421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5" name="Rectangle 209"/>
            <p:cNvSpPr>
              <a:spLocks noChangeArrowheads="1"/>
            </p:cNvSpPr>
            <p:nvPr/>
          </p:nvSpPr>
          <p:spPr bwMode="auto">
            <a:xfrm>
              <a:off x="2565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6" name="Rectangle 210"/>
            <p:cNvSpPr>
              <a:spLocks noChangeArrowheads="1"/>
            </p:cNvSpPr>
            <p:nvPr/>
          </p:nvSpPr>
          <p:spPr bwMode="auto">
            <a:xfrm>
              <a:off x="2709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7" name="Rectangle 211"/>
            <p:cNvSpPr>
              <a:spLocks noChangeArrowheads="1"/>
            </p:cNvSpPr>
            <p:nvPr/>
          </p:nvSpPr>
          <p:spPr bwMode="auto">
            <a:xfrm>
              <a:off x="2853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8" name="Rectangle 212"/>
            <p:cNvSpPr>
              <a:spLocks noChangeArrowheads="1"/>
            </p:cNvSpPr>
            <p:nvPr/>
          </p:nvSpPr>
          <p:spPr bwMode="auto">
            <a:xfrm>
              <a:off x="2992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49" name="Rectangle 213"/>
            <p:cNvSpPr>
              <a:spLocks noChangeArrowheads="1"/>
            </p:cNvSpPr>
            <p:nvPr/>
          </p:nvSpPr>
          <p:spPr bwMode="auto">
            <a:xfrm>
              <a:off x="3131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0" name="Rectangle 214"/>
            <p:cNvSpPr>
              <a:spLocks noChangeArrowheads="1"/>
            </p:cNvSpPr>
            <p:nvPr/>
          </p:nvSpPr>
          <p:spPr bwMode="auto">
            <a:xfrm>
              <a:off x="3275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1" name="Rectangle 215"/>
            <p:cNvSpPr>
              <a:spLocks noChangeArrowheads="1"/>
            </p:cNvSpPr>
            <p:nvPr/>
          </p:nvSpPr>
          <p:spPr bwMode="auto">
            <a:xfrm>
              <a:off x="3419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2" name="Rectangle 216"/>
            <p:cNvSpPr>
              <a:spLocks noChangeArrowheads="1"/>
            </p:cNvSpPr>
            <p:nvPr/>
          </p:nvSpPr>
          <p:spPr bwMode="auto">
            <a:xfrm>
              <a:off x="3563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3" name="Rectangle 217"/>
            <p:cNvSpPr>
              <a:spLocks noChangeArrowheads="1"/>
            </p:cNvSpPr>
            <p:nvPr/>
          </p:nvSpPr>
          <p:spPr bwMode="auto">
            <a:xfrm>
              <a:off x="3707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4" name="Rectangle 218"/>
            <p:cNvSpPr>
              <a:spLocks noChangeArrowheads="1"/>
            </p:cNvSpPr>
            <p:nvPr/>
          </p:nvSpPr>
          <p:spPr bwMode="auto">
            <a:xfrm>
              <a:off x="3846" y="3267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5" name="Rectangle 219"/>
            <p:cNvSpPr>
              <a:spLocks noChangeArrowheads="1"/>
            </p:cNvSpPr>
            <p:nvPr/>
          </p:nvSpPr>
          <p:spPr bwMode="auto">
            <a:xfrm>
              <a:off x="3131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6" name="Rectangle 220"/>
            <p:cNvSpPr>
              <a:spLocks noChangeArrowheads="1"/>
            </p:cNvSpPr>
            <p:nvPr/>
          </p:nvSpPr>
          <p:spPr bwMode="auto">
            <a:xfrm>
              <a:off x="3275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7" name="Rectangle 221"/>
            <p:cNvSpPr>
              <a:spLocks noChangeArrowheads="1"/>
            </p:cNvSpPr>
            <p:nvPr/>
          </p:nvSpPr>
          <p:spPr bwMode="auto">
            <a:xfrm>
              <a:off x="3419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8" name="Rectangle 222"/>
            <p:cNvSpPr>
              <a:spLocks noChangeArrowheads="1"/>
            </p:cNvSpPr>
            <p:nvPr/>
          </p:nvSpPr>
          <p:spPr bwMode="auto">
            <a:xfrm>
              <a:off x="3563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59" name="Rectangle 223"/>
            <p:cNvSpPr>
              <a:spLocks noChangeArrowheads="1"/>
            </p:cNvSpPr>
            <p:nvPr/>
          </p:nvSpPr>
          <p:spPr bwMode="auto">
            <a:xfrm>
              <a:off x="3707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0" name="Rectangle 224"/>
            <p:cNvSpPr>
              <a:spLocks noChangeArrowheads="1"/>
            </p:cNvSpPr>
            <p:nvPr/>
          </p:nvSpPr>
          <p:spPr bwMode="auto">
            <a:xfrm>
              <a:off x="3846" y="34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1" name="Rectangle 225"/>
            <p:cNvSpPr>
              <a:spLocks noChangeArrowheads="1"/>
            </p:cNvSpPr>
            <p:nvPr/>
          </p:nvSpPr>
          <p:spPr bwMode="auto">
            <a:xfrm>
              <a:off x="3131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2" name="Rectangle 226"/>
            <p:cNvSpPr>
              <a:spLocks noChangeArrowheads="1"/>
            </p:cNvSpPr>
            <p:nvPr/>
          </p:nvSpPr>
          <p:spPr bwMode="auto">
            <a:xfrm>
              <a:off x="3275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3" name="Rectangle 227"/>
            <p:cNvSpPr>
              <a:spLocks noChangeArrowheads="1"/>
            </p:cNvSpPr>
            <p:nvPr/>
          </p:nvSpPr>
          <p:spPr bwMode="auto">
            <a:xfrm>
              <a:off x="3419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4" name="Rectangle 228"/>
            <p:cNvSpPr>
              <a:spLocks noChangeArrowheads="1"/>
            </p:cNvSpPr>
            <p:nvPr/>
          </p:nvSpPr>
          <p:spPr bwMode="auto">
            <a:xfrm>
              <a:off x="3563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5" name="Rectangle 229"/>
            <p:cNvSpPr>
              <a:spLocks noChangeArrowheads="1"/>
            </p:cNvSpPr>
            <p:nvPr/>
          </p:nvSpPr>
          <p:spPr bwMode="auto">
            <a:xfrm>
              <a:off x="3707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6" name="Rectangle 230"/>
            <p:cNvSpPr>
              <a:spLocks noChangeArrowheads="1"/>
            </p:cNvSpPr>
            <p:nvPr/>
          </p:nvSpPr>
          <p:spPr bwMode="auto">
            <a:xfrm>
              <a:off x="3846" y="355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7" name="Rectangle 231"/>
            <p:cNvSpPr>
              <a:spLocks noChangeArrowheads="1"/>
            </p:cNvSpPr>
            <p:nvPr/>
          </p:nvSpPr>
          <p:spPr bwMode="auto">
            <a:xfrm>
              <a:off x="3131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8" name="Rectangle 232"/>
            <p:cNvSpPr>
              <a:spLocks noChangeArrowheads="1"/>
            </p:cNvSpPr>
            <p:nvPr/>
          </p:nvSpPr>
          <p:spPr bwMode="auto">
            <a:xfrm>
              <a:off x="3275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69" name="Rectangle 233"/>
            <p:cNvSpPr>
              <a:spLocks noChangeArrowheads="1"/>
            </p:cNvSpPr>
            <p:nvPr/>
          </p:nvSpPr>
          <p:spPr bwMode="auto">
            <a:xfrm>
              <a:off x="3419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0" name="Rectangle 234"/>
            <p:cNvSpPr>
              <a:spLocks noChangeArrowheads="1"/>
            </p:cNvSpPr>
            <p:nvPr/>
          </p:nvSpPr>
          <p:spPr bwMode="auto">
            <a:xfrm>
              <a:off x="3563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1" name="Rectangle 235"/>
            <p:cNvSpPr>
              <a:spLocks noChangeArrowheads="1"/>
            </p:cNvSpPr>
            <p:nvPr/>
          </p:nvSpPr>
          <p:spPr bwMode="auto">
            <a:xfrm>
              <a:off x="3707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2" name="Rectangle 236"/>
            <p:cNvSpPr>
              <a:spLocks noChangeArrowheads="1"/>
            </p:cNvSpPr>
            <p:nvPr/>
          </p:nvSpPr>
          <p:spPr bwMode="auto">
            <a:xfrm>
              <a:off x="3846" y="369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3" name="Rectangle 237"/>
            <p:cNvSpPr>
              <a:spLocks noChangeArrowheads="1"/>
            </p:cNvSpPr>
            <p:nvPr/>
          </p:nvSpPr>
          <p:spPr bwMode="auto">
            <a:xfrm>
              <a:off x="3131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4" name="Rectangle 238"/>
            <p:cNvSpPr>
              <a:spLocks noChangeArrowheads="1"/>
            </p:cNvSpPr>
            <p:nvPr/>
          </p:nvSpPr>
          <p:spPr bwMode="auto">
            <a:xfrm>
              <a:off x="3275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5" name="Rectangle 239"/>
            <p:cNvSpPr>
              <a:spLocks noChangeArrowheads="1"/>
            </p:cNvSpPr>
            <p:nvPr/>
          </p:nvSpPr>
          <p:spPr bwMode="auto">
            <a:xfrm>
              <a:off x="3419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6" name="Rectangle 240"/>
            <p:cNvSpPr>
              <a:spLocks noChangeArrowheads="1"/>
            </p:cNvSpPr>
            <p:nvPr/>
          </p:nvSpPr>
          <p:spPr bwMode="auto">
            <a:xfrm>
              <a:off x="3563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7" name="Rectangle 241"/>
            <p:cNvSpPr>
              <a:spLocks noChangeArrowheads="1"/>
            </p:cNvSpPr>
            <p:nvPr/>
          </p:nvSpPr>
          <p:spPr bwMode="auto">
            <a:xfrm>
              <a:off x="3707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78" name="Rectangle 242"/>
            <p:cNvSpPr>
              <a:spLocks noChangeArrowheads="1"/>
            </p:cNvSpPr>
            <p:nvPr/>
          </p:nvSpPr>
          <p:spPr bwMode="auto">
            <a:xfrm>
              <a:off x="3846" y="38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179" name="Line 243"/>
          <p:cNvSpPr>
            <a:spLocks noChangeShapeType="1"/>
          </p:cNvSpPr>
          <p:nvPr/>
        </p:nvSpPr>
        <p:spPr bwMode="auto">
          <a:xfrm>
            <a:off x="2708275" y="2927350"/>
            <a:ext cx="3838575" cy="1588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180" name="Line 244"/>
          <p:cNvSpPr>
            <a:spLocks noChangeShapeType="1"/>
          </p:cNvSpPr>
          <p:nvPr/>
        </p:nvSpPr>
        <p:spPr bwMode="auto">
          <a:xfrm>
            <a:off x="2708275" y="2927350"/>
            <a:ext cx="1588" cy="3560763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181" name="Text Box 245"/>
          <p:cNvSpPr txBox="1">
            <a:spLocks noChangeArrowheads="1"/>
          </p:cNvSpPr>
          <p:nvPr/>
        </p:nvSpPr>
        <p:spPr bwMode="auto">
          <a:xfrm>
            <a:off x="2185988" y="2559050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40182" name="Text Box 246"/>
          <p:cNvSpPr txBox="1">
            <a:spLocks noChangeArrowheads="1"/>
          </p:cNvSpPr>
          <p:nvPr/>
        </p:nvSpPr>
        <p:spPr bwMode="auto">
          <a:xfrm>
            <a:off x="6326188" y="2560638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40183" name="Text Box 247"/>
          <p:cNvSpPr txBox="1">
            <a:spLocks noChangeArrowheads="1"/>
          </p:cNvSpPr>
          <p:nvPr/>
        </p:nvSpPr>
        <p:spPr bwMode="auto">
          <a:xfrm>
            <a:off x="2425700" y="6273800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40184" name="Text Box 248"/>
          <p:cNvSpPr txBox="1">
            <a:spLocks noChangeArrowheads="1"/>
          </p:cNvSpPr>
          <p:nvPr/>
        </p:nvSpPr>
        <p:spPr bwMode="auto">
          <a:xfrm>
            <a:off x="4983163" y="6300788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sp>
        <p:nvSpPr>
          <p:cNvPr id="40185" name="Rectangle 249"/>
          <p:cNvSpPr>
            <a:spLocks noChangeArrowheads="1"/>
          </p:cNvSpPr>
          <p:nvPr/>
        </p:nvSpPr>
        <p:spPr bwMode="auto">
          <a:xfrm>
            <a:off x="2701925" y="2919413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6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e</a:t>
            </a:r>
          </a:p>
        </p:txBody>
      </p:sp>
      <p:grpSp>
        <p:nvGrpSpPr>
          <p:cNvPr id="40186" name="Group 250"/>
          <p:cNvGrpSpPr>
            <a:grpSpLocks/>
          </p:cNvGrpSpPr>
          <p:nvPr/>
        </p:nvGrpSpPr>
        <p:grpSpPr bwMode="auto">
          <a:xfrm>
            <a:off x="2476500" y="2693988"/>
            <a:ext cx="673100" cy="681037"/>
            <a:chOff x="1560" y="1697"/>
            <a:chExt cx="424" cy="429"/>
          </a:xfrm>
        </p:grpSpPr>
        <p:sp>
          <p:nvSpPr>
            <p:cNvPr id="40187" name="Rectangle 251"/>
            <p:cNvSpPr>
              <a:spLocks noChangeArrowheads="1"/>
            </p:cNvSpPr>
            <p:nvPr/>
          </p:nvSpPr>
          <p:spPr bwMode="auto">
            <a:xfrm>
              <a:off x="1560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88" name="Rectangle 252"/>
            <p:cNvSpPr>
              <a:spLocks noChangeArrowheads="1"/>
            </p:cNvSpPr>
            <p:nvPr/>
          </p:nvSpPr>
          <p:spPr bwMode="auto">
            <a:xfrm>
              <a:off x="1560" y="1843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89" name="Rectangle 253"/>
            <p:cNvSpPr>
              <a:spLocks noChangeArrowheads="1"/>
            </p:cNvSpPr>
            <p:nvPr/>
          </p:nvSpPr>
          <p:spPr bwMode="auto">
            <a:xfrm>
              <a:off x="1560" y="1985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0" name="Rectangle 254"/>
            <p:cNvSpPr>
              <a:spLocks noChangeArrowheads="1"/>
            </p:cNvSpPr>
            <p:nvPr/>
          </p:nvSpPr>
          <p:spPr bwMode="auto">
            <a:xfrm>
              <a:off x="1699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1" name="Rectangle 255"/>
            <p:cNvSpPr>
              <a:spLocks noChangeArrowheads="1"/>
            </p:cNvSpPr>
            <p:nvPr/>
          </p:nvSpPr>
          <p:spPr bwMode="auto">
            <a:xfrm>
              <a:off x="1843" y="1697"/>
              <a:ext cx="141" cy="141"/>
            </a:xfrm>
            <a:prstGeom prst="rect">
              <a:avLst/>
            </a:prstGeom>
            <a:solidFill>
              <a:srgbClr val="FF6600">
                <a:alpha val="48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2" name="Rectangle 256"/>
            <p:cNvSpPr>
              <a:spLocks noChangeArrowheads="1"/>
            </p:cNvSpPr>
            <p:nvPr/>
          </p:nvSpPr>
          <p:spPr bwMode="auto">
            <a:xfrm>
              <a:off x="1843" y="1843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3" name="Rectangle 257"/>
            <p:cNvSpPr>
              <a:spLocks noChangeArrowheads="1"/>
            </p:cNvSpPr>
            <p:nvPr/>
          </p:nvSpPr>
          <p:spPr bwMode="auto">
            <a:xfrm>
              <a:off x="1699" y="1985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194" name="Rectangle 258"/>
            <p:cNvSpPr>
              <a:spLocks noChangeArrowheads="1"/>
            </p:cNvSpPr>
            <p:nvPr/>
          </p:nvSpPr>
          <p:spPr bwMode="auto">
            <a:xfrm>
              <a:off x="1843" y="1985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195" name="Group 259"/>
          <p:cNvGrpSpPr>
            <a:grpSpLocks/>
          </p:cNvGrpSpPr>
          <p:nvPr/>
        </p:nvGrpSpPr>
        <p:grpSpPr bwMode="auto">
          <a:xfrm>
            <a:off x="5883275" y="4510088"/>
            <a:ext cx="673100" cy="681037"/>
            <a:chOff x="3706" y="2841"/>
            <a:chExt cx="424" cy="429"/>
          </a:xfrm>
        </p:grpSpPr>
        <p:sp>
          <p:nvSpPr>
            <p:cNvPr id="40196" name="Rectangle 260"/>
            <p:cNvSpPr>
              <a:spLocks noChangeArrowheads="1"/>
            </p:cNvSpPr>
            <p:nvPr/>
          </p:nvSpPr>
          <p:spPr bwMode="auto">
            <a:xfrm>
              <a:off x="3848" y="298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61" name="Group 261"/>
            <p:cNvGrpSpPr>
              <a:grpSpLocks/>
            </p:cNvGrpSpPr>
            <p:nvPr/>
          </p:nvGrpSpPr>
          <p:grpSpPr bwMode="auto">
            <a:xfrm>
              <a:off x="3706" y="2841"/>
              <a:ext cx="424" cy="429"/>
              <a:chOff x="3706" y="2841"/>
              <a:chExt cx="424" cy="429"/>
            </a:xfrm>
          </p:grpSpPr>
          <p:sp>
            <p:nvSpPr>
              <p:cNvPr id="40198" name="Rectangle 262"/>
              <p:cNvSpPr>
                <a:spLocks noChangeArrowheads="1"/>
              </p:cNvSpPr>
              <p:nvPr/>
            </p:nvSpPr>
            <p:spPr bwMode="auto">
              <a:xfrm>
                <a:off x="3706" y="2841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199" name="Rectangle 263"/>
              <p:cNvSpPr>
                <a:spLocks noChangeArrowheads="1"/>
              </p:cNvSpPr>
              <p:nvPr/>
            </p:nvSpPr>
            <p:spPr bwMode="auto">
              <a:xfrm>
                <a:off x="3706" y="2987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0" name="Rectangle 264"/>
              <p:cNvSpPr>
                <a:spLocks noChangeArrowheads="1"/>
              </p:cNvSpPr>
              <p:nvPr/>
            </p:nvSpPr>
            <p:spPr bwMode="auto">
              <a:xfrm>
                <a:off x="3706" y="3129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1" name="Rectangle 265"/>
              <p:cNvSpPr>
                <a:spLocks noChangeArrowheads="1"/>
              </p:cNvSpPr>
              <p:nvPr/>
            </p:nvSpPr>
            <p:spPr bwMode="auto">
              <a:xfrm>
                <a:off x="3845" y="2841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2" name="Rectangle 266"/>
              <p:cNvSpPr>
                <a:spLocks noChangeArrowheads="1"/>
              </p:cNvSpPr>
              <p:nvPr/>
            </p:nvSpPr>
            <p:spPr bwMode="auto">
              <a:xfrm>
                <a:off x="3989" y="2841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3" name="Rectangle 267"/>
              <p:cNvSpPr>
                <a:spLocks noChangeArrowheads="1"/>
              </p:cNvSpPr>
              <p:nvPr/>
            </p:nvSpPr>
            <p:spPr bwMode="auto">
              <a:xfrm>
                <a:off x="3989" y="2987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4" name="Rectangle 268"/>
              <p:cNvSpPr>
                <a:spLocks noChangeArrowheads="1"/>
              </p:cNvSpPr>
              <p:nvPr/>
            </p:nvSpPr>
            <p:spPr bwMode="auto">
              <a:xfrm>
                <a:off x="3845" y="312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05" name="Rectangle 269"/>
              <p:cNvSpPr>
                <a:spLocks noChangeArrowheads="1"/>
              </p:cNvSpPr>
              <p:nvPr/>
            </p:nvSpPr>
            <p:spPr bwMode="auto">
              <a:xfrm>
                <a:off x="3989" y="3129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40206" name="Group 270"/>
          <p:cNvGrpSpPr>
            <a:grpSpLocks/>
          </p:cNvGrpSpPr>
          <p:nvPr/>
        </p:nvGrpSpPr>
        <p:grpSpPr bwMode="auto">
          <a:xfrm>
            <a:off x="3843338" y="5864225"/>
            <a:ext cx="673100" cy="681038"/>
            <a:chOff x="2421" y="3694"/>
            <a:chExt cx="424" cy="429"/>
          </a:xfrm>
        </p:grpSpPr>
        <p:sp>
          <p:nvSpPr>
            <p:cNvPr id="40207" name="Rectangle 271"/>
            <p:cNvSpPr>
              <a:spLocks noChangeArrowheads="1"/>
            </p:cNvSpPr>
            <p:nvPr/>
          </p:nvSpPr>
          <p:spPr bwMode="auto">
            <a:xfrm>
              <a:off x="2563" y="3836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51" name="Group 272"/>
            <p:cNvGrpSpPr>
              <a:grpSpLocks/>
            </p:cNvGrpSpPr>
            <p:nvPr/>
          </p:nvGrpSpPr>
          <p:grpSpPr bwMode="auto">
            <a:xfrm>
              <a:off x="2421" y="3694"/>
              <a:ext cx="424" cy="429"/>
              <a:chOff x="2421" y="3694"/>
              <a:chExt cx="424" cy="429"/>
            </a:xfrm>
          </p:grpSpPr>
          <p:sp>
            <p:nvSpPr>
              <p:cNvPr id="40209" name="Rectangle 273"/>
              <p:cNvSpPr>
                <a:spLocks noChangeArrowheads="1"/>
              </p:cNvSpPr>
              <p:nvPr/>
            </p:nvSpPr>
            <p:spPr bwMode="auto">
              <a:xfrm>
                <a:off x="2421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0" name="Rectangle 274"/>
              <p:cNvSpPr>
                <a:spLocks noChangeArrowheads="1"/>
              </p:cNvSpPr>
              <p:nvPr/>
            </p:nvSpPr>
            <p:spPr bwMode="auto">
              <a:xfrm>
                <a:off x="2421" y="3840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1" name="Rectangle 275"/>
              <p:cNvSpPr>
                <a:spLocks noChangeArrowheads="1"/>
              </p:cNvSpPr>
              <p:nvPr/>
            </p:nvSpPr>
            <p:spPr bwMode="auto">
              <a:xfrm>
                <a:off x="2421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2" name="Rectangle 276"/>
              <p:cNvSpPr>
                <a:spLocks noChangeArrowheads="1"/>
              </p:cNvSpPr>
              <p:nvPr/>
            </p:nvSpPr>
            <p:spPr bwMode="auto">
              <a:xfrm>
                <a:off x="2560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3" name="Rectangle 277"/>
              <p:cNvSpPr>
                <a:spLocks noChangeArrowheads="1"/>
              </p:cNvSpPr>
              <p:nvPr/>
            </p:nvSpPr>
            <p:spPr bwMode="auto">
              <a:xfrm>
                <a:off x="2704" y="3694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4" name="Rectangle 278"/>
              <p:cNvSpPr>
                <a:spLocks noChangeArrowheads="1"/>
              </p:cNvSpPr>
              <p:nvPr/>
            </p:nvSpPr>
            <p:spPr bwMode="auto">
              <a:xfrm>
                <a:off x="2704" y="384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5" name="Rectangle 279"/>
              <p:cNvSpPr>
                <a:spLocks noChangeArrowheads="1"/>
              </p:cNvSpPr>
              <p:nvPr/>
            </p:nvSpPr>
            <p:spPr bwMode="auto">
              <a:xfrm>
                <a:off x="2560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16" name="Rectangle 280"/>
              <p:cNvSpPr>
                <a:spLocks noChangeArrowheads="1"/>
              </p:cNvSpPr>
              <p:nvPr/>
            </p:nvSpPr>
            <p:spPr bwMode="auto">
              <a:xfrm>
                <a:off x="2704" y="3982"/>
                <a:ext cx="141" cy="141"/>
              </a:xfrm>
              <a:prstGeom prst="rect">
                <a:avLst/>
              </a:prstGeom>
              <a:solidFill>
                <a:srgbClr val="FF6600">
                  <a:alpha val="50000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40217" name="Group 281"/>
          <p:cNvGrpSpPr>
            <a:grpSpLocks/>
          </p:cNvGrpSpPr>
          <p:nvPr/>
        </p:nvGrpSpPr>
        <p:grpSpPr bwMode="auto">
          <a:xfrm>
            <a:off x="5210175" y="2700338"/>
            <a:ext cx="673100" cy="681037"/>
            <a:chOff x="3282" y="1701"/>
            <a:chExt cx="424" cy="429"/>
          </a:xfrm>
        </p:grpSpPr>
        <p:sp>
          <p:nvSpPr>
            <p:cNvPr id="40218" name="Rectangle 282"/>
            <p:cNvSpPr>
              <a:spLocks noChangeArrowheads="1"/>
            </p:cNvSpPr>
            <p:nvPr/>
          </p:nvSpPr>
          <p:spPr bwMode="auto">
            <a:xfrm>
              <a:off x="3424" y="184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grpSp>
          <p:nvGrpSpPr>
            <p:cNvPr id="75841" name="Group 283"/>
            <p:cNvGrpSpPr>
              <a:grpSpLocks/>
            </p:cNvGrpSpPr>
            <p:nvPr/>
          </p:nvGrpSpPr>
          <p:grpSpPr bwMode="auto">
            <a:xfrm>
              <a:off x="3282" y="1701"/>
              <a:ext cx="424" cy="429"/>
              <a:chOff x="3282" y="1701"/>
              <a:chExt cx="424" cy="429"/>
            </a:xfrm>
          </p:grpSpPr>
          <p:sp>
            <p:nvSpPr>
              <p:cNvPr id="40220" name="Rectangle 284"/>
              <p:cNvSpPr>
                <a:spLocks noChangeArrowheads="1"/>
              </p:cNvSpPr>
              <p:nvPr/>
            </p:nvSpPr>
            <p:spPr bwMode="auto">
              <a:xfrm>
                <a:off x="3282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1" name="Rectangle 285"/>
              <p:cNvSpPr>
                <a:spLocks noChangeArrowheads="1"/>
              </p:cNvSpPr>
              <p:nvPr/>
            </p:nvSpPr>
            <p:spPr bwMode="auto">
              <a:xfrm>
                <a:off x="3282" y="1847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2" name="Rectangle 286"/>
              <p:cNvSpPr>
                <a:spLocks noChangeArrowheads="1"/>
              </p:cNvSpPr>
              <p:nvPr/>
            </p:nvSpPr>
            <p:spPr bwMode="auto">
              <a:xfrm>
                <a:off x="3282" y="1989"/>
                <a:ext cx="141" cy="141"/>
              </a:xfrm>
              <a:prstGeom prst="rect">
                <a:avLst/>
              </a:prstGeom>
              <a:solidFill>
                <a:srgbClr val="FFFFFF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3" name="Rectangle 287"/>
              <p:cNvSpPr>
                <a:spLocks noChangeArrowheads="1"/>
              </p:cNvSpPr>
              <p:nvPr/>
            </p:nvSpPr>
            <p:spPr bwMode="auto">
              <a:xfrm>
                <a:off x="3421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4" name="Rectangle 288"/>
              <p:cNvSpPr>
                <a:spLocks noChangeArrowheads="1"/>
              </p:cNvSpPr>
              <p:nvPr/>
            </p:nvSpPr>
            <p:spPr bwMode="auto">
              <a:xfrm>
                <a:off x="3565" y="1701"/>
                <a:ext cx="141" cy="141"/>
              </a:xfrm>
              <a:prstGeom prst="rect">
                <a:avLst/>
              </a:prstGeom>
              <a:solidFill>
                <a:srgbClr val="FF6600">
                  <a:alpha val="37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5" name="Rectangle 289"/>
              <p:cNvSpPr>
                <a:spLocks noChangeArrowheads="1"/>
              </p:cNvSpPr>
              <p:nvPr/>
            </p:nvSpPr>
            <p:spPr bwMode="auto">
              <a:xfrm>
                <a:off x="3565" y="184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6" name="Rectangle 290"/>
              <p:cNvSpPr>
                <a:spLocks noChangeArrowheads="1"/>
              </p:cNvSpPr>
              <p:nvPr/>
            </p:nvSpPr>
            <p:spPr bwMode="auto">
              <a:xfrm>
                <a:off x="3421" y="198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27" name="Rectangle 291"/>
              <p:cNvSpPr>
                <a:spLocks noChangeArrowheads="1"/>
              </p:cNvSpPr>
              <p:nvPr/>
            </p:nvSpPr>
            <p:spPr bwMode="auto">
              <a:xfrm>
                <a:off x="3565" y="198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40228" name="Rectangle 292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At the edges of an image we are missing pixels to form a neighbourhood</a:t>
            </a:r>
          </a:p>
        </p:txBody>
      </p:sp>
      <p:grpSp>
        <p:nvGrpSpPr>
          <p:cNvPr id="40229" name="Group 293"/>
          <p:cNvGrpSpPr>
            <a:grpSpLocks/>
          </p:cNvGrpSpPr>
          <p:nvPr/>
        </p:nvGrpSpPr>
        <p:grpSpPr bwMode="auto">
          <a:xfrm>
            <a:off x="2476500" y="5851525"/>
            <a:ext cx="681038" cy="673100"/>
            <a:chOff x="1560" y="3686"/>
            <a:chExt cx="429" cy="424"/>
          </a:xfrm>
        </p:grpSpPr>
        <p:grpSp>
          <p:nvGrpSpPr>
            <p:cNvPr id="75830" name="Group 294"/>
            <p:cNvGrpSpPr>
              <a:grpSpLocks/>
            </p:cNvGrpSpPr>
            <p:nvPr/>
          </p:nvGrpSpPr>
          <p:grpSpPr bwMode="auto">
            <a:xfrm>
              <a:off x="1560" y="3686"/>
              <a:ext cx="429" cy="424"/>
              <a:chOff x="1560" y="3686"/>
              <a:chExt cx="429" cy="424"/>
            </a:xfrm>
          </p:grpSpPr>
          <p:sp>
            <p:nvSpPr>
              <p:cNvPr id="40231" name="Rectangle 295"/>
              <p:cNvSpPr>
                <a:spLocks noChangeArrowheads="1"/>
              </p:cNvSpPr>
              <p:nvPr/>
            </p:nvSpPr>
            <p:spPr bwMode="auto">
              <a:xfrm rot="16200000">
                <a:off x="1560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2" name="Rectangle 296"/>
              <p:cNvSpPr>
                <a:spLocks noChangeArrowheads="1"/>
              </p:cNvSpPr>
              <p:nvPr/>
            </p:nvSpPr>
            <p:spPr bwMode="auto">
              <a:xfrm rot="16200000">
                <a:off x="1706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3" name="Rectangle 297"/>
              <p:cNvSpPr>
                <a:spLocks noChangeArrowheads="1"/>
              </p:cNvSpPr>
              <p:nvPr/>
            </p:nvSpPr>
            <p:spPr bwMode="auto">
              <a:xfrm rot="16200000">
                <a:off x="1848" y="3969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4" name="Rectangle 298"/>
              <p:cNvSpPr>
                <a:spLocks noChangeArrowheads="1"/>
              </p:cNvSpPr>
              <p:nvPr/>
            </p:nvSpPr>
            <p:spPr bwMode="auto">
              <a:xfrm rot="16200000">
                <a:off x="1560" y="3830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5" name="Rectangle 299"/>
              <p:cNvSpPr>
                <a:spLocks noChangeArrowheads="1"/>
              </p:cNvSpPr>
              <p:nvPr/>
            </p:nvSpPr>
            <p:spPr bwMode="auto">
              <a:xfrm rot="16200000">
                <a:off x="1560" y="3686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6" name="Rectangle 300"/>
              <p:cNvSpPr>
                <a:spLocks noChangeArrowheads="1"/>
              </p:cNvSpPr>
              <p:nvPr/>
            </p:nvSpPr>
            <p:spPr bwMode="auto">
              <a:xfrm rot="16200000">
                <a:off x="1706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7" name="Rectangle 301"/>
              <p:cNvSpPr>
                <a:spLocks noChangeArrowheads="1"/>
              </p:cNvSpPr>
              <p:nvPr/>
            </p:nvSpPr>
            <p:spPr bwMode="auto">
              <a:xfrm rot="16200000">
                <a:off x="1848" y="383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38" name="Rectangle 302"/>
              <p:cNvSpPr>
                <a:spLocks noChangeArrowheads="1"/>
              </p:cNvSpPr>
              <p:nvPr/>
            </p:nvSpPr>
            <p:spPr bwMode="auto">
              <a:xfrm rot="16200000">
                <a:off x="1848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239" name="Rectangle 303"/>
            <p:cNvSpPr>
              <a:spLocks noChangeArrowheads="1"/>
            </p:cNvSpPr>
            <p:nvPr/>
          </p:nvSpPr>
          <p:spPr bwMode="auto">
            <a:xfrm>
              <a:off x="1700" y="3833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40240" name="Group 304"/>
          <p:cNvGrpSpPr>
            <a:grpSpLocks/>
          </p:cNvGrpSpPr>
          <p:nvPr/>
        </p:nvGrpSpPr>
        <p:grpSpPr bwMode="auto">
          <a:xfrm>
            <a:off x="5876925" y="5849938"/>
            <a:ext cx="673100" cy="681037"/>
            <a:chOff x="3702" y="3685"/>
            <a:chExt cx="424" cy="429"/>
          </a:xfrm>
        </p:grpSpPr>
        <p:grpSp>
          <p:nvGrpSpPr>
            <p:cNvPr id="75820" name="Group 305"/>
            <p:cNvGrpSpPr>
              <a:grpSpLocks/>
            </p:cNvGrpSpPr>
            <p:nvPr/>
          </p:nvGrpSpPr>
          <p:grpSpPr bwMode="auto">
            <a:xfrm>
              <a:off x="3702" y="3685"/>
              <a:ext cx="424" cy="429"/>
              <a:chOff x="3702" y="3685"/>
              <a:chExt cx="424" cy="429"/>
            </a:xfrm>
          </p:grpSpPr>
          <p:sp>
            <p:nvSpPr>
              <p:cNvPr id="40242" name="Rectangle 306"/>
              <p:cNvSpPr>
                <a:spLocks noChangeArrowheads="1"/>
              </p:cNvSpPr>
              <p:nvPr/>
            </p:nvSpPr>
            <p:spPr bwMode="auto">
              <a:xfrm rot="10800000">
                <a:off x="3985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3" name="Rectangle 307"/>
              <p:cNvSpPr>
                <a:spLocks noChangeArrowheads="1"/>
              </p:cNvSpPr>
              <p:nvPr/>
            </p:nvSpPr>
            <p:spPr bwMode="auto">
              <a:xfrm rot="10800000">
                <a:off x="3985" y="3828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4" name="Rectangle 308"/>
              <p:cNvSpPr>
                <a:spLocks noChangeArrowheads="1"/>
              </p:cNvSpPr>
              <p:nvPr/>
            </p:nvSpPr>
            <p:spPr bwMode="auto">
              <a:xfrm rot="10800000">
                <a:off x="3985" y="3686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5" name="Rectangle 309"/>
              <p:cNvSpPr>
                <a:spLocks noChangeArrowheads="1"/>
              </p:cNvSpPr>
              <p:nvPr/>
            </p:nvSpPr>
            <p:spPr bwMode="auto">
              <a:xfrm rot="10800000">
                <a:off x="3846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6" name="Rectangle 310"/>
              <p:cNvSpPr>
                <a:spLocks noChangeArrowheads="1"/>
              </p:cNvSpPr>
              <p:nvPr/>
            </p:nvSpPr>
            <p:spPr bwMode="auto">
              <a:xfrm rot="10800000">
                <a:off x="3702" y="3974"/>
                <a:ext cx="141" cy="141"/>
              </a:xfrm>
              <a:prstGeom prst="rect">
                <a:avLst/>
              </a:prstGeom>
              <a:solidFill>
                <a:srgbClr val="FF6600">
                  <a:alpha val="48999"/>
                </a:srgbClr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7" name="Rectangle 311"/>
              <p:cNvSpPr>
                <a:spLocks noChangeArrowheads="1"/>
              </p:cNvSpPr>
              <p:nvPr/>
            </p:nvSpPr>
            <p:spPr bwMode="auto">
              <a:xfrm rot="10800000">
                <a:off x="3702" y="382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8" name="Rectangle 312"/>
              <p:cNvSpPr>
                <a:spLocks noChangeArrowheads="1"/>
              </p:cNvSpPr>
              <p:nvPr/>
            </p:nvSpPr>
            <p:spPr bwMode="auto">
              <a:xfrm rot="10800000">
                <a:off x="3846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249" name="Rectangle 313"/>
              <p:cNvSpPr>
                <a:spLocks noChangeArrowheads="1"/>
              </p:cNvSpPr>
              <p:nvPr/>
            </p:nvSpPr>
            <p:spPr bwMode="auto">
              <a:xfrm rot="10800000">
                <a:off x="3702" y="368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250" name="Rectangle 314"/>
            <p:cNvSpPr>
              <a:spLocks noChangeArrowheads="1"/>
            </p:cNvSpPr>
            <p:nvPr/>
          </p:nvSpPr>
          <p:spPr bwMode="auto">
            <a:xfrm>
              <a:off x="3846" y="3827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40251" name="Group 315"/>
          <p:cNvGrpSpPr>
            <a:grpSpLocks/>
          </p:cNvGrpSpPr>
          <p:nvPr/>
        </p:nvGrpSpPr>
        <p:grpSpPr bwMode="auto">
          <a:xfrm>
            <a:off x="2478088" y="3805238"/>
            <a:ext cx="1131887" cy="1144587"/>
            <a:chOff x="1561" y="2397"/>
            <a:chExt cx="713" cy="721"/>
          </a:xfrm>
        </p:grpSpPr>
        <p:sp>
          <p:nvSpPr>
            <p:cNvPr id="40252" name="Rectangle 316"/>
            <p:cNvSpPr>
              <a:spLocks noChangeArrowheads="1"/>
            </p:cNvSpPr>
            <p:nvPr/>
          </p:nvSpPr>
          <p:spPr bwMode="auto">
            <a:xfrm>
              <a:off x="1845" y="2687"/>
              <a:ext cx="141" cy="141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6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40253" name="Rectangle 317"/>
            <p:cNvSpPr>
              <a:spLocks noChangeArrowheads="1"/>
            </p:cNvSpPr>
            <p:nvPr/>
          </p:nvSpPr>
          <p:spPr bwMode="auto">
            <a:xfrm>
              <a:off x="1703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4" name="Rectangle 318"/>
            <p:cNvSpPr>
              <a:spLocks noChangeArrowheads="1"/>
            </p:cNvSpPr>
            <p:nvPr/>
          </p:nvSpPr>
          <p:spPr bwMode="auto">
            <a:xfrm>
              <a:off x="1703" y="2691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5" name="Rectangle 319"/>
            <p:cNvSpPr>
              <a:spLocks noChangeArrowheads="1"/>
            </p:cNvSpPr>
            <p:nvPr/>
          </p:nvSpPr>
          <p:spPr bwMode="auto">
            <a:xfrm>
              <a:off x="1703" y="2833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6" name="Rectangle 320"/>
            <p:cNvSpPr>
              <a:spLocks noChangeArrowheads="1"/>
            </p:cNvSpPr>
            <p:nvPr/>
          </p:nvSpPr>
          <p:spPr bwMode="auto">
            <a:xfrm>
              <a:off x="1842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7" name="Rectangle 321"/>
            <p:cNvSpPr>
              <a:spLocks noChangeArrowheads="1"/>
            </p:cNvSpPr>
            <p:nvPr/>
          </p:nvSpPr>
          <p:spPr bwMode="auto">
            <a:xfrm>
              <a:off x="1986" y="2545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8" name="Rectangle 322"/>
            <p:cNvSpPr>
              <a:spLocks noChangeArrowheads="1"/>
            </p:cNvSpPr>
            <p:nvPr/>
          </p:nvSpPr>
          <p:spPr bwMode="auto">
            <a:xfrm>
              <a:off x="1986" y="2691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59" name="Rectangle 323"/>
            <p:cNvSpPr>
              <a:spLocks noChangeArrowheads="1"/>
            </p:cNvSpPr>
            <p:nvPr/>
          </p:nvSpPr>
          <p:spPr bwMode="auto">
            <a:xfrm>
              <a:off x="1842" y="2833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0" name="Rectangle 324"/>
            <p:cNvSpPr>
              <a:spLocks noChangeArrowheads="1"/>
            </p:cNvSpPr>
            <p:nvPr/>
          </p:nvSpPr>
          <p:spPr bwMode="auto">
            <a:xfrm>
              <a:off x="1986" y="2833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1" name="Rectangle 325"/>
            <p:cNvSpPr>
              <a:spLocks noChangeArrowheads="1"/>
            </p:cNvSpPr>
            <p:nvPr/>
          </p:nvSpPr>
          <p:spPr bwMode="auto">
            <a:xfrm>
              <a:off x="1561" y="2545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2" name="Rectangle 326"/>
            <p:cNvSpPr>
              <a:spLocks noChangeArrowheads="1"/>
            </p:cNvSpPr>
            <p:nvPr/>
          </p:nvSpPr>
          <p:spPr bwMode="auto">
            <a:xfrm>
              <a:off x="1561" y="2691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3" name="Rectangle 327"/>
            <p:cNvSpPr>
              <a:spLocks noChangeArrowheads="1"/>
            </p:cNvSpPr>
            <p:nvPr/>
          </p:nvSpPr>
          <p:spPr bwMode="auto">
            <a:xfrm>
              <a:off x="1561" y="2833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4" name="Rectangle 328"/>
            <p:cNvSpPr>
              <a:spLocks noChangeArrowheads="1"/>
            </p:cNvSpPr>
            <p:nvPr/>
          </p:nvSpPr>
          <p:spPr bwMode="auto">
            <a:xfrm>
              <a:off x="2133" y="2545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5" name="Rectangle 329"/>
            <p:cNvSpPr>
              <a:spLocks noChangeArrowheads="1"/>
            </p:cNvSpPr>
            <p:nvPr/>
          </p:nvSpPr>
          <p:spPr bwMode="auto">
            <a:xfrm>
              <a:off x="2133" y="2691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6" name="Rectangle 330"/>
            <p:cNvSpPr>
              <a:spLocks noChangeArrowheads="1"/>
            </p:cNvSpPr>
            <p:nvPr/>
          </p:nvSpPr>
          <p:spPr bwMode="auto">
            <a:xfrm>
              <a:off x="2133" y="2833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7" name="Rectangle 331"/>
            <p:cNvSpPr>
              <a:spLocks noChangeArrowheads="1"/>
            </p:cNvSpPr>
            <p:nvPr/>
          </p:nvSpPr>
          <p:spPr bwMode="auto">
            <a:xfrm>
              <a:off x="1703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8" name="Rectangle 332"/>
            <p:cNvSpPr>
              <a:spLocks noChangeArrowheads="1"/>
            </p:cNvSpPr>
            <p:nvPr/>
          </p:nvSpPr>
          <p:spPr bwMode="auto">
            <a:xfrm>
              <a:off x="1842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69" name="Rectangle 333"/>
            <p:cNvSpPr>
              <a:spLocks noChangeArrowheads="1"/>
            </p:cNvSpPr>
            <p:nvPr/>
          </p:nvSpPr>
          <p:spPr bwMode="auto">
            <a:xfrm>
              <a:off x="1986" y="2397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0" name="Rectangle 334"/>
            <p:cNvSpPr>
              <a:spLocks noChangeArrowheads="1"/>
            </p:cNvSpPr>
            <p:nvPr/>
          </p:nvSpPr>
          <p:spPr bwMode="auto">
            <a:xfrm>
              <a:off x="1561" y="2397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1" name="Rectangle 335"/>
            <p:cNvSpPr>
              <a:spLocks noChangeArrowheads="1"/>
            </p:cNvSpPr>
            <p:nvPr/>
          </p:nvSpPr>
          <p:spPr bwMode="auto">
            <a:xfrm>
              <a:off x="2133" y="239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2" name="Rectangle 336"/>
            <p:cNvSpPr>
              <a:spLocks noChangeArrowheads="1"/>
            </p:cNvSpPr>
            <p:nvPr/>
          </p:nvSpPr>
          <p:spPr bwMode="auto">
            <a:xfrm>
              <a:off x="1703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3" name="Rectangle 337"/>
            <p:cNvSpPr>
              <a:spLocks noChangeArrowheads="1"/>
            </p:cNvSpPr>
            <p:nvPr/>
          </p:nvSpPr>
          <p:spPr bwMode="auto">
            <a:xfrm>
              <a:off x="1842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4" name="Rectangle 338"/>
            <p:cNvSpPr>
              <a:spLocks noChangeArrowheads="1"/>
            </p:cNvSpPr>
            <p:nvPr/>
          </p:nvSpPr>
          <p:spPr bwMode="auto">
            <a:xfrm>
              <a:off x="1986" y="2977"/>
              <a:ext cx="141" cy="14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5" name="Rectangle 339"/>
            <p:cNvSpPr>
              <a:spLocks noChangeArrowheads="1"/>
            </p:cNvSpPr>
            <p:nvPr/>
          </p:nvSpPr>
          <p:spPr bwMode="auto">
            <a:xfrm>
              <a:off x="1561" y="2977"/>
              <a:ext cx="141" cy="14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0276" name="Rectangle 340"/>
            <p:cNvSpPr>
              <a:spLocks noChangeArrowheads="1"/>
            </p:cNvSpPr>
            <p:nvPr/>
          </p:nvSpPr>
          <p:spPr bwMode="auto">
            <a:xfrm>
              <a:off x="2133" y="2977"/>
              <a:ext cx="141" cy="141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1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2" dur="500"/>
                                        <p:tgtEl>
                                          <p:spTgt spid="4018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4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4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4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4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4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4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There are a few approaches to dealing with missing edge pixels: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Omit missing pixels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smtClean="0"/>
              <a:t>Only works with some filters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smtClean="0"/>
              <a:t>Can add extra code and slow down processing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Pad the image 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smtClean="0"/>
              <a:t>Typically with either all white or all black pixels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Replicate border pixels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Truncate the image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Allow pixels </a:t>
            </a:r>
            <a:r>
              <a:rPr lang="en-IE" sz="2800" i="1" smtClean="0"/>
              <a:t>wrap around</a:t>
            </a:r>
            <a:r>
              <a:rPr lang="en-IE" sz="2800" smtClean="0"/>
              <a:t> the image</a:t>
            </a:r>
          </a:p>
          <a:p>
            <a:pPr lvl="2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IE" smtClean="0"/>
              <a:t>Can cause some strange image artefacts</a:t>
            </a:r>
          </a:p>
        </p:txBody>
      </p:sp>
    </p:spTree>
    <p:extLst>
      <p:ext uri="{BB962C8B-B14F-4D97-AF65-F5344CB8AC3E}">
        <p14:creationId xmlns:p14="http://schemas.microsoft.com/office/powerpoint/2010/main" val="91934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79875" name="Group 2"/>
          <p:cNvGrpSpPr>
            <a:grpSpLocks/>
          </p:cNvGrpSpPr>
          <p:nvPr/>
        </p:nvGrpSpPr>
        <p:grpSpPr bwMode="auto">
          <a:xfrm>
            <a:off x="2413000" y="1981200"/>
            <a:ext cx="4524375" cy="4073525"/>
            <a:chOff x="1520" y="1248"/>
            <a:chExt cx="2850" cy="2566"/>
          </a:xfrm>
        </p:grpSpPr>
        <p:sp>
          <p:nvSpPr>
            <p:cNvPr id="41987" name="Rectangle 3"/>
            <p:cNvSpPr>
              <a:spLocks noChangeArrowheads="1"/>
            </p:cNvSpPr>
            <p:nvPr/>
          </p:nvSpPr>
          <p:spPr bwMode="auto">
            <a:xfrm>
              <a:off x="1697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41988" name="Rectangle 4"/>
            <p:cNvSpPr>
              <a:spLocks noChangeArrowheads="1"/>
            </p:cNvSpPr>
            <p:nvPr/>
          </p:nvSpPr>
          <p:spPr bwMode="auto">
            <a:xfrm>
              <a:off x="2081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41989" name="Rectangle 5"/>
            <p:cNvSpPr>
              <a:spLocks noChangeArrowheads="1"/>
            </p:cNvSpPr>
            <p:nvPr/>
          </p:nvSpPr>
          <p:spPr bwMode="auto">
            <a:xfrm>
              <a:off x="2462" y="152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41990" name="Rectangle 6"/>
            <p:cNvSpPr>
              <a:spLocks noChangeArrowheads="1"/>
            </p:cNvSpPr>
            <p:nvPr/>
          </p:nvSpPr>
          <p:spPr bwMode="auto">
            <a:xfrm>
              <a:off x="2844" y="152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3227" y="152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41992" name="Rectangle 8"/>
            <p:cNvSpPr>
              <a:spLocks noChangeArrowheads="1"/>
            </p:cNvSpPr>
            <p:nvPr/>
          </p:nvSpPr>
          <p:spPr bwMode="auto">
            <a:xfrm>
              <a:off x="3594" y="152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41993" name="Rectangle 9"/>
            <p:cNvSpPr>
              <a:spLocks noChangeArrowheads="1"/>
            </p:cNvSpPr>
            <p:nvPr/>
          </p:nvSpPr>
          <p:spPr bwMode="auto">
            <a:xfrm>
              <a:off x="1697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41994" name="Rectangle 10"/>
            <p:cNvSpPr>
              <a:spLocks noChangeArrowheads="1"/>
            </p:cNvSpPr>
            <p:nvPr/>
          </p:nvSpPr>
          <p:spPr bwMode="auto">
            <a:xfrm>
              <a:off x="2081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41995" name="Rectangle 11"/>
            <p:cNvSpPr>
              <a:spLocks noChangeArrowheads="1"/>
            </p:cNvSpPr>
            <p:nvPr/>
          </p:nvSpPr>
          <p:spPr bwMode="auto">
            <a:xfrm>
              <a:off x="2462" y="189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41996" name="Rectangle 12"/>
            <p:cNvSpPr>
              <a:spLocks noChangeArrowheads="1"/>
            </p:cNvSpPr>
            <p:nvPr/>
          </p:nvSpPr>
          <p:spPr bwMode="auto">
            <a:xfrm>
              <a:off x="2844" y="189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41997" name="Rectangle 13"/>
            <p:cNvSpPr>
              <a:spLocks noChangeArrowheads="1"/>
            </p:cNvSpPr>
            <p:nvPr/>
          </p:nvSpPr>
          <p:spPr bwMode="auto">
            <a:xfrm>
              <a:off x="3227" y="189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41998" name="Rectangle 14"/>
            <p:cNvSpPr>
              <a:spLocks noChangeArrowheads="1"/>
            </p:cNvSpPr>
            <p:nvPr/>
          </p:nvSpPr>
          <p:spPr bwMode="auto">
            <a:xfrm>
              <a:off x="3594" y="189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1697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42000" name="Rectangle 16"/>
            <p:cNvSpPr>
              <a:spLocks noChangeArrowheads="1"/>
            </p:cNvSpPr>
            <p:nvPr/>
          </p:nvSpPr>
          <p:spPr bwMode="auto">
            <a:xfrm>
              <a:off x="2081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42001" name="Rectangle 17"/>
            <p:cNvSpPr>
              <a:spLocks noChangeArrowheads="1"/>
            </p:cNvSpPr>
            <p:nvPr/>
          </p:nvSpPr>
          <p:spPr bwMode="auto">
            <a:xfrm>
              <a:off x="2462" y="228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42002" name="Rectangle 18"/>
            <p:cNvSpPr>
              <a:spLocks noChangeArrowheads="1"/>
            </p:cNvSpPr>
            <p:nvPr/>
          </p:nvSpPr>
          <p:spPr bwMode="auto">
            <a:xfrm>
              <a:off x="2844" y="228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3227" y="228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3594" y="228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1697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42006" name="Rectangle 22"/>
            <p:cNvSpPr>
              <a:spLocks noChangeArrowheads="1"/>
            </p:cNvSpPr>
            <p:nvPr/>
          </p:nvSpPr>
          <p:spPr bwMode="auto">
            <a:xfrm>
              <a:off x="2081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42007" name="Rectangle 23"/>
            <p:cNvSpPr>
              <a:spLocks noChangeArrowheads="1"/>
            </p:cNvSpPr>
            <p:nvPr/>
          </p:nvSpPr>
          <p:spPr bwMode="auto">
            <a:xfrm>
              <a:off x="2462" y="265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42008" name="Rectangle 24"/>
            <p:cNvSpPr>
              <a:spLocks noChangeArrowheads="1"/>
            </p:cNvSpPr>
            <p:nvPr/>
          </p:nvSpPr>
          <p:spPr bwMode="auto">
            <a:xfrm>
              <a:off x="2844" y="265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3227" y="265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42010" name="Rectangle 26"/>
            <p:cNvSpPr>
              <a:spLocks noChangeArrowheads="1"/>
            </p:cNvSpPr>
            <p:nvPr/>
          </p:nvSpPr>
          <p:spPr bwMode="auto">
            <a:xfrm>
              <a:off x="3594" y="265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1697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42012" name="Rectangle 28"/>
            <p:cNvSpPr>
              <a:spLocks noChangeArrowheads="1"/>
            </p:cNvSpPr>
            <p:nvPr/>
          </p:nvSpPr>
          <p:spPr bwMode="auto">
            <a:xfrm>
              <a:off x="2081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2462" y="302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42014" name="Rectangle 30"/>
            <p:cNvSpPr>
              <a:spLocks noChangeArrowheads="1"/>
            </p:cNvSpPr>
            <p:nvPr/>
          </p:nvSpPr>
          <p:spPr bwMode="auto">
            <a:xfrm>
              <a:off x="2844" y="302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42015" name="Rectangle 31"/>
            <p:cNvSpPr>
              <a:spLocks noChangeArrowheads="1"/>
            </p:cNvSpPr>
            <p:nvPr/>
          </p:nvSpPr>
          <p:spPr bwMode="auto">
            <a:xfrm>
              <a:off x="3227" y="302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42016" name="Rectangle 32"/>
            <p:cNvSpPr>
              <a:spLocks noChangeArrowheads="1"/>
            </p:cNvSpPr>
            <p:nvPr/>
          </p:nvSpPr>
          <p:spPr bwMode="auto">
            <a:xfrm>
              <a:off x="3594" y="302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1697" y="152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1697" y="152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42019" name="Text Box 35"/>
            <p:cNvSpPr txBox="1">
              <a:spLocks noChangeArrowheads="1"/>
            </p:cNvSpPr>
            <p:nvPr/>
          </p:nvSpPr>
          <p:spPr bwMode="auto">
            <a:xfrm>
              <a:off x="4156" y="124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42020" name="Text Box 36"/>
            <p:cNvSpPr txBox="1">
              <a:spLocks noChangeArrowheads="1"/>
            </p:cNvSpPr>
            <p:nvPr/>
          </p:nvSpPr>
          <p:spPr bwMode="auto">
            <a:xfrm>
              <a:off x="1520" y="352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grpSp>
          <p:nvGrpSpPr>
            <p:cNvPr id="79910" name="Group 37"/>
            <p:cNvGrpSpPr>
              <a:grpSpLocks/>
            </p:cNvGrpSpPr>
            <p:nvPr/>
          </p:nvGrpSpPr>
          <p:grpSpPr bwMode="auto">
            <a:xfrm>
              <a:off x="4012" y="2423"/>
              <a:ext cx="358" cy="86"/>
              <a:chOff x="4012" y="2423"/>
              <a:chExt cx="358" cy="86"/>
            </a:xfrm>
          </p:grpSpPr>
          <p:sp>
            <p:nvSpPr>
              <p:cNvPr id="42022" name="Oval 38"/>
              <p:cNvSpPr>
                <a:spLocks noChangeArrowheads="1"/>
              </p:cNvSpPr>
              <p:nvPr/>
            </p:nvSpPr>
            <p:spPr bwMode="auto">
              <a:xfrm>
                <a:off x="4012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3" name="Oval 39"/>
              <p:cNvSpPr>
                <a:spLocks noChangeArrowheads="1"/>
              </p:cNvSpPr>
              <p:nvPr/>
            </p:nvSpPr>
            <p:spPr bwMode="auto">
              <a:xfrm>
                <a:off x="4148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4" name="Oval 40"/>
              <p:cNvSpPr>
                <a:spLocks noChangeArrowheads="1"/>
              </p:cNvSpPr>
              <p:nvPr/>
            </p:nvSpPr>
            <p:spPr bwMode="auto">
              <a:xfrm>
                <a:off x="4284" y="2423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9911" name="Group 41"/>
            <p:cNvGrpSpPr>
              <a:grpSpLocks/>
            </p:cNvGrpSpPr>
            <p:nvPr/>
          </p:nvGrpSpPr>
          <p:grpSpPr bwMode="auto">
            <a:xfrm>
              <a:off x="2794" y="3456"/>
              <a:ext cx="86" cy="358"/>
              <a:chOff x="2794" y="3456"/>
              <a:chExt cx="86" cy="358"/>
            </a:xfrm>
          </p:grpSpPr>
          <p:sp>
            <p:nvSpPr>
              <p:cNvPr id="42026" name="Oval 42"/>
              <p:cNvSpPr>
                <a:spLocks noChangeArrowheads="1"/>
              </p:cNvSpPr>
              <p:nvPr/>
            </p:nvSpPr>
            <p:spPr bwMode="auto">
              <a:xfrm rot="5400000">
                <a:off x="2796" y="34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7" name="Oval 43"/>
              <p:cNvSpPr>
                <a:spLocks noChangeArrowheads="1"/>
              </p:cNvSpPr>
              <p:nvPr/>
            </p:nvSpPr>
            <p:spPr bwMode="auto">
              <a:xfrm rot="5400000">
                <a:off x="2796" y="359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28" name="Oval 44"/>
              <p:cNvSpPr>
                <a:spLocks noChangeArrowheads="1"/>
              </p:cNvSpPr>
              <p:nvPr/>
            </p:nvSpPr>
            <p:spPr bwMode="auto">
              <a:xfrm rot="5400000">
                <a:off x="2796" y="372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9951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pSp>
        <p:nvGrpSpPr>
          <p:cNvPr id="81923" name="Group 2"/>
          <p:cNvGrpSpPr>
            <a:grpSpLocks/>
          </p:cNvGrpSpPr>
          <p:nvPr/>
        </p:nvGrpSpPr>
        <p:grpSpPr bwMode="auto">
          <a:xfrm>
            <a:off x="717550" y="3335338"/>
            <a:ext cx="2500313" cy="1414462"/>
            <a:chOff x="452" y="2101"/>
            <a:chExt cx="1575" cy="891"/>
          </a:xfrm>
        </p:grpSpPr>
        <p:graphicFrame>
          <p:nvGraphicFramePr>
            <p:cNvPr id="81939" name="Object 3"/>
            <p:cNvGraphicFramePr>
              <a:graphicFrameLocks noChangeAspect="1"/>
            </p:cNvGraphicFramePr>
            <p:nvPr/>
          </p:nvGraphicFramePr>
          <p:xfrm>
            <a:off x="1113" y="2101"/>
            <a:ext cx="913" cy="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r:id="rId4" imgW="0" imgH="0" progId="">
                    <p:embed/>
                  </p:oleObj>
                </mc:Choice>
                <mc:Fallback>
                  <p:oleObj r:id="rId4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2101"/>
                          <a:ext cx="913" cy="8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2" name="Text Box 4"/>
            <p:cNvSpPr txBox="1">
              <a:spLocks noChangeArrowheads="1"/>
            </p:cNvSpPr>
            <p:nvPr/>
          </p:nvSpPr>
          <p:spPr bwMode="auto">
            <a:xfrm>
              <a:off x="452" y="2346"/>
              <a:ext cx="60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r">
                <a:buClrTx/>
                <a:buFontTx/>
                <a:buNone/>
                <a:defRPr/>
              </a:pPr>
              <a:r>
                <a:rPr lang="en-IE" sz="1800" smtClean="0"/>
                <a:t>Original</a:t>
              </a:r>
              <a:br>
                <a:rPr lang="en-IE" sz="1800" smtClean="0"/>
              </a:br>
              <a:r>
                <a:rPr lang="en-IE" sz="1800" smtClean="0"/>
                <a:t>Image</a:t>
              </a:r>
            </a:p>
          </p:txBody>
        </p:sp>
      </p:grpSp>
      <p:grpSp>
        <p:nvGrpSpPr>
          <p:cNvPr id="81924" name="Group 5"/>
          <p:cNvGrpSpPr>
            <a:grpSpLocks/>
          </p:cNvGrpSpPr>
          <p:nvPr/>
        </p:nvGrpSpPr>
        <p:grpSpPr bwMode="auto">
          <a:xfrm>
            <a:off x="4521200" y="1625600"/>
            <a:ext cx="3497263" cy="1433513"/>
            <a:chOff x="2848" y="1024"/>
            <a:chExt cx="2203" cy="903"/>
          </a:xfrm>
        </p:grpSpPr>
        <p:graphicFrame>
          <p:nvGraphicFramePr>
            <p:cNvPr id="81937" name="Object 6"/>
            <p:cNvGraphicFramePr>
              <a:graphicFrameLocks noChangeAspect="1"/>
            </p:cNvGraphicFramePr>
            <p:nvPr/>
          </p:nvGraphicFramePr>
          <p:xfrm>
            <a:off x="2848" y="1024"/>
            <a:ext cx="902" cy="9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r:id="rId6" imgW="0" imgH="0" progId="">
                    <p:embed/>
                  </p:oleObj>
                </mc:Choice>
                <mc:Fallback>
                  <p:oleObj r:id="rId6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1024"/>
                          <a:ext cx="902" cy="9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5" name="Text Box 7"/>
            <p:cNvSpPr txBox="1">
              <a:spLocks noChangeArrowheads="1"/>
            </p:cNvSpPr>
            <p:nvPr/>
          </p:nvSpPr>
          <p:spPr bwMode="auto">
            <a:xfrm>
              <a:off x="3753" y="1275"/>
              <a:ext cx="129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Zero Padding</a:t>
              </a:r>
            </a:p>
          </p:txBody>
        </p:sp>
      </p:grpSp>
      <p:grpSp>
        <p:nvGrpSpPr>
          <p:cNvPr id="81925" name="Group 8"/>
          <p:cNvGrpSpPr>
            <a:grpSpLocks/>
          </p:cNvGrpSpPr>
          <p:nvPr/>
        </p:nvGrpSpPr>
        <p:grpSpPr bwMode="auto">
          <a:xfrm>
            <a:off x="4521200" y="3375025"/>
            <a:ext cx="3841750" cy="1335088"/>
            <a:chOff x="2848" y="2126"/>
            <a:chExt cx="2420" cy="841"/>
          </a:xfrm>
        </p:grpSpPr>
        <p:graphicFrame>
          <p:nvGraphicFramePr>
            <p:cNvPr id="81935" name="Object 9"/>
            <p:cNvGraphicFramePr>
              <a:graphicFrameLocks noChangeAspect="1"/>
            </p:cNvGraphicFramePr>
            <p:nvPr/>
          </p:nvGraphicFramePr>
          <p:xfrm>
            <a:off x="2848" y="2126"/>
            <a:ext cx="854" cy="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r:id="rId8" imgW="0" imgH="0" progId="">
                    <p:embed/>
                  </p:oleObj>
                </mc:Choice>
                <mc:Fallback>
                  <p:oleObj r:id="rId8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2126"/>
                          <a:ext cx="854" cy="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8" name="Text Box 10"/>
            <p:cNvSpPr txBox="1">
              <a:spLocks noChangeArrowheads="1"/>
            </p:cNvSpPr>
            <p:nvPr/>
          </p:nvSpPr>
          <p:spPr bwMode="auto">
            <a:xfrm>
              <a:off x="3753" y="2346"/>
              <a:ext cx="151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Replicate Edge Pixels</a:t>
              </a:r>
            </a:p>
          </p:txBody>
        </p:sp>
      </p:grpSp>
      <p:grpSp>
        <p:nvGrpSpPr>
          <p:cNvPr id="81926" name="Group 11"/>
          <p:cNvGrpSpPr>
            <a:grpSpLocks/>
          </p:cNvGrpSpPr>
          <p:nvPr/>
        </p:nvGrpSpPr>
        <p:grpSpPr bwMode="auto">
          <a:xfrm>
            <a:off x="4521200" y="5046663"/>
            <a:ext cx="4237038" cy="1335087"/>
            <a:chOff x="2848" y="3179"/>
            <a:chExt cx="2669" cy="841"/>
          </a:xfrm>
        </p:grpSpPr>
        <p:graphicFrame>
          <p:nvGraphicFramePr>
            <p:cNvPr id="81933" name="Object 12"/>
            <p:cNvGraphicFramePr>
              <a:graphicFrameLocks noChangeAspect="1"/>
            </p:cNvGraphicFramePr>
            <p:nvPr/>
          </p:nvGraphicFramePr>
          <p:xfrm>
            <a:off x="2848" y="3179"/>
            <a:ext cx="842" cy="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r:id="rId10" imgW="0" imgH="0" progId="">
                    <p:embed/>
                  </p:oleObj>
                </mc:Choice>
                <mc:Fallback>
                  <p:oleObj r:id="rId10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3179"/>
                          <a:ext cx="842" cy="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1" name="Text Box 13"/>
            <p:cNvSpPr txBox="1">
              <a:spLocks noChangeArrowheads="1"/>
            </p:cNvSpPr>
            <p:nvPr/>
          </p:nvSpPr>
          <p:spPr bwMode="auto">
            <a:xfrm>
              <a:off x="3753" y="3399"/>
              <a:ext cx="17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/>
                <a:t>Filtered Image: </a:t>
              </a:r>
              <a:br>
                <a:rPr lang="en-IE" sz="1800" smtClean="0"/>
              </a:br>
              <a:r>
                <a:rPr lang="en-IE" sz="1800" smtClean="0"/>
                <a:t>Wrap Around Edge Pixels</a:t>
              </a:r>
            </a:p>
          </p:txBody>
        </p:sp>
      </p:grpSp>
      <p:cxnSp>
        <p:nvCxnSpPr>
          <p:cNvPr id="43022" name="AutoShape 14"/>
          <p:cNvCxnSpPr>
            <a:cxnSpLocks noChangeShapeType="1"/>
          </p:cNvCxnSpPr>
          <p:nvPr/>
        </p:nvCxnSpPr>
        <p:spPr bwMode="auto">
          <a:xfrm flipV="1">
            <a:off x="3221038" y="2344738"/>
            <a:ext cx="1301750" cy="170021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3023" name="AutoShape 15"/>
          <p:cNvCxnSpPr>
            <a:cxnSpLocks noChangeShapeType="1"/>
          </p:cNvCxnSpPr>
          <p:nvPr/>
        </p:nvCxnSpPr>
        <p:spPr bwMode="auto">
          <a:xfrm>
            <a:off x="3221038" y="4044950"/>
            <a:ext cx="1301750" cy="1588"/>
          </a:xfrm>
          <a:prstGeom prst="straightConnector1">
            <a:avLst/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3024" name="AutoShape 16"/>
          <p:cNvCxnSpPr>
            <a:cxnSpLocks noChangeShapeType="1"/>
          </p:cNvCxnSpPr>
          <p:nvPr/>
        </p:nvCxnSpPr>
        <p:spPr bwMode="auto">
          <a:xfrm>
            <a:off x="3221038" y="4044950"/>
            <a:ext cx="1301750" cy="167163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1930" name="Group 17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3026" name="Picture 1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3027" name="Rectangle 19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117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3971" name="Object 2"/>
          <p:cNvGraphicFramePr>
            <a:graphicFrameLocks noChangeAspect="1"/>
          </p:cNvGraphicFramePr>
          <p:nvPr/>
        </p:nvGraphicFramePr>
        <p:xfrm>
          <a:off x="1671638" y="1258888"/>
          <a:ext cx="5699125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258888"/>
                        <a:ext cx="5699125" cy="570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2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037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674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6019" name="Object 2"/>
          <p:cNvGraphicFramePr>
            <a:graphicFrameLocks noChangeAspect="1"/>
          </p:cNvGraphicFramePr>
          <p:nvPr/>
        </p:nvGraphicFramePr>
        <p:xfrm>
          <a:off x="1822450" y="1458913"/>
          <a:ext cx="539750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1458913"/>
                        <a:ext cx="539750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02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506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036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Strange Things Happen At The Edges! (cont…)</a:t>
            </a:r>
          </a:p>
        </p:txBody>
      </p:sp>
      <p:graphicFrame>
        <p:nvGraphicFramePr>
          <p:cNvPr id="88067" name="Object 2"/>
          <p:cNvGraphicFramePr>
            <a:graphicFrameLocks noChangeAspect="1"/>
          </p:cNvGraphicFramePr>
          <p:nvPr/>
        </p:nvGraphicFramePr>
        <p:xfrm>
          <a:off x="1860550" y="1458913"/>
          <a:ext cx="532130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1458913"/>
                        <a:ext cx="532130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6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608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594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Point Processing Example: </a:t>
            </a:r>
            <a:br>
              <a:rPr lang="en-IE" sz="3600" smtClean="0">
                <a:solidFill>
                  <a:srgbClr val="FFFFFF"/>
                </a:solidFill>
              </a:rPr>
            </a:br>
            <a:r>
              <a:rPr lang="en-IE" sz="3600" smtClean="0">
                <a:solidFill>
                  <a:srgbClr val="FFFFFF"/>
                </a:solidFill>
              </a:rPr>
              <a:t>Thresholding</a:t>
            </a:r>
          </a:p>
        </p:txBody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Thresholding transformations are particularly useful for segmentation in which we want to isolate an object of interest from a background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443288"/>
            <a:ext cx="2655888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3444875"/>
            <a:ext cx="266700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14694" name="Group 5"/>
          <p:cNvGrpSpPr>
            <a:grpSpLocks/>
          </p:cNvGrpSpPr>
          <p:nvPr/>
        </p:nvGrpSpPr>
        <p:grpSpPr bwMode="auto">
          <a:xfrm>
            <a:off x="3238500" y="3948113"/>
            <a:ext cx="2909888" cy="2065337"/>
            <a:chOff x="2040" y="2487"/>
            <a:chExt cx="1833" cy="1301"/>
          </a:xfrm>
        </p:grpSpPr>
        <p:sp>
          <p:nvSpPr>
            <p:cNvPr id="59398" name="AutoShape 6"/>
            <p:cNvSpPr>
              <a:spLocks noChangeArrowheads="1"/>
            </p:cNvSpPr>
            <p:nvPr/>
          </p:nvSpPr>
          <p:spPr bwMode="auto">
            <a:xfrm>
              <a:off x="2057" y="2487"/>
              <a:ext cx="1816" cy="1301"/>
            </a:xfrm>
            <a:prstGeom prst="rightArrow">
              <a:avLst>
                <a:gd name="adj1" fmla="val 50000"/>
                <a:gd name="adj2" fmla="val 34896"/>
              </a:avLst>
            </a:prstGeom>
            <a:solidFill>
              <a:srgbClr val="000080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9399" name="Text Box 7"/>
            <p:cNvSpPr txBox="1">
              <a:spLocks noChangeArrowheads="1"/>
            </p:cNvSpPr>
            <p:nvPr/>
          </p:nvSpPr>
          <p:spPr bwMode="auto">
            <a:xfrm>
              <a:off x="2040" y="3021"/>
              <a:ext cx="3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smtClean="0">
                  <a:solidFill>
                    <a:srgbClr val="FFFFFF"/>
                  </a:solidFill>
                </a:rPr>
                <a:t>s = </a:t>
              </a:r>
            </a:p>
          </p:txBody>
        </p:sp>
        <p:sp>
          <p:nvSpPr>
            <p:cNvPr id="59400" name="AutoShape 8"/>
            <p:cNvSpPr>
              <a:spLocks/>
            </p:cNvSpPr>
            <p:nvPr/>
          </p:nvSpPr>
          <p:spPr bwMode="auto">
            <a:xfrm>
              <a:off x="2315" y="2849"/>
              <a:ext cx="170" cy="571"/>
            </a:xfrm>
            <a:prstGeom prst="leftBrace">
              <a:avLst>
                <a:gd name="adj1" fmla="val 27990"/>
                <a:gd name="adj2" fmla="val 50000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4701" name="Group 9"/>
            <p:cNvGrpSpPr>
              <a:grpSpLocks/>
            </p:cNvGrpSpPr>
            <p:nvPr/>
          </p:nvGrpSpPr>
          <p:grpSpPr bwMode="auto">
            <a:xfrm>
              <a:off x="2395" y="2892"/>
              <a:ext cx="1336" cy="490"/>
              <a:chOff x="2395" y="2892"/>
              <a:chExt cx="1336" cy="490"/>
            </a:xfrm>
          </p:grpSpPr>
          <p:sp>
            <p:nvSpPr>
              <p:cNvPr id="59402" name="Text Box 10"/>
              <p:cNvSpPr txBox="1">
                <a:spLocks noChangeArrowheads="1"/>
              </p:cNvSpPr>
              <p:nvPr/>
            </p:nvSpPr>
            <p:spPr bwMode="auto">
              <a:xfrm>
                <a:off x="2395" y="2893"/>
                <a:ext cx="31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1.0</a:t>
                </a:r>
              </a:p>
            </p:txBody>
          </p:sp>
          <p:sp>
            <p:nvSpPr>
              <p:cNvPr id="59403" name="Text Box 11"/>
              <p:cNvSpPr txBox="1">
                <a:spLocks noChangeArrowheads="1"/>
              </p:cNvSpPr>
              <p:nvPr/>
            </p:nvSpPr>
            <p:spPr bwMode="auto">
              <a:xfrm>
                <a:off x="2395" y="3150"/>
                <a:ext cx="31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0.0</a:t>
                </a:r>
              </a:p>
            </p:txBody>
          </p:sp>
          <p:sp>
            <p:nvSpPr>
              <p:cNvPr id="59404" name="Text Box 12"/>
              <p:cNvSpPr txBox="1">
                <a:spLocks noChangeArrowheads="1"/>
              </p:cNvSpPr>
              <p:nvPr/>
            </p:nvSpPr>
            <p:spPr bwMode="auto">
              <a:xfrm>
                <a:off x="2729" y="3151"/>
                <a:ext cx="100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r &lt;= threshold</a:t>
                </a:r>
              </a:p>
            </p:txBody>
          </p:sp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2730" y="2892"/>
                <a:ext cx="9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1800" smtClean="0">
                    <a:solidFill>
                      <a:srgbClr val="FFFFFF"/>
                    </a:solidFill>
                  </a:rPr>
                  <a:t>r  &gt;  threshold</a:t>
                </a:r>
              </a:p>
            </p:txBody>
          </p:sp>
        </p:grpSp>
      </p:grpSp>
      <p:grpSp>
        <p:nvGrpSpPr>
          <p:cNvPr id="114695" name="Group 1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9407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84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Correlation &amp; Convolution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The filtering we have been talking about so far is referred to as </a:t>
            </a:r>
            <a:r>
              <a:rPr lang="en-IE" sz="3200" i="1" dirty="0" smtClean="0"/>
              <a:t>correlation </a:t>
            </a:r>
            <a:r>
              <a:rPr lang="en-IE" sz="3200" dirty="0" smtClean="0"/>
              <a:t>with the filter itself referred to as the </a:t>
            </a:r>
            <a:r>
              <a:rPr lang="en-IE" sz="3200" i="1" dirty="0" smtClean="0"/>
              <a:t>correlation kernel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dirty="0" smtClean="0"/>
              <a:t>Convolution</a:t>
            </a:r>
            <a:r>
              <a:rPr lang="en-IE" sz="3200" dirty="0" smtClean="0"/>
              <a:t> is a similar operation, with just one subtle difference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endParaRPr lang="en-IE" sz="3200" dirty="0" smtClean="0"/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For symmetric filters it makes no difference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908550" y="4049713"/>
            <a:ext cx="4160838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i="1" smtClean="0">
                <a:latin typeface="Times New Roman" charset="0"/>
              </a:rPr>
              <a:t>e</a:t>
            </a:r>
            <a:r>
              <a:rPr lang="en-IE" sz="2600" i="1" baseline="-25000" smtClean="0">
                <a:latin typeface="Times New Roman" charset="0"/>
              </a:rPr>
              <a:t>processed</a:t>
            </a:r>
            <a:r>
              <a:rPr lang="en-IE" sz="2600" i="1" smtClean="0">
                <a:latin typeface="Times New Roman" charset="0"/>
              </a:rPr>
              <a:t> = 	</a:t>
            </a:r>
            <a:r>
              <a:rPr lang="en-IE" i="1" smtClean="0">
                <a:latin typeface="Times New Roman" charset="0"/>
              </a:rPr>
              <a:t>v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z</a:t>
            </a:r>
            <a:r>
              <a:rPr lang="en-IE" sz="2600" i="1" smtClean="0">
                <a:latin typeface="Times New Roman" charset="0"/>
              </a:rPr>
              <a:t>*a + y*b + x*c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w</a:t>
            </a:r>
            <a:r>
              <a:rPr lang="en-IE" sz="2600" i="1" smtClean="0">
                <a:latin typeface="Times New Roman" charset="0"/>
              </a:rPr>
              <a:t>*d + </a:t>
            </a:r>
            <a:r>
              <a:rPr lang="en-IE" i="1" smtClean="0">
                <a:latin typeface="Times New Roman" charset="0"/>
              </a:rPr>
              <a:t>u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t</a:t>
            </a:r>
            <a:r>
              <a:rPr lang="en-IE" sz="2600" i="1" smtClean="0">
                <a:latin typeface="Times New Roman" charset="0"/>
              </a:rPr>
              <a:t>*f + </a:t>
            </a:r>
            <a:r>
              <a:rPr lang="en-IE" i="1" smtClean="0">
                <a:latin typeface="Times New Roman" charset="0"/>
              </a:rPr>
              <a:t>s</a:t>
            </a:r>
            <a:r>
              <a:rPr lang="en-IE" sz="2600" i="1" smtClean="0">
                <a:latin typeface="Times New Roman" charset="0"/>
              </a:rPr>
              <a:t>*g + </a:t>
            </a:r>
            <a:r>
              <a:rPr lang="en-IE" i="1" smtClean="0">
                <a:latin typeface="Times New Roman" charset="0"/>
              </a:rPr>
              <a:t>r</a:t>
            </a:r>
            <a:r>
              <a:rPr lang="en-IE" sz="2600" i="1" smtClean="0">
                <a:latin typeface="Times New Roman" charset="0"/>
              </a:rPr>
              <a:t>*h</a:t>
            </a:r>
          </a:p>
        </p:txBody>
      </p:sp>
      <p:grpSp>
        <p:nvGrpSpPr>
          <p:cNvPr id="90117" name="Group 4"/>
          <p:cNvGrpSpPr>
            <a:grpSpLocks/>
          </p:cNvGrpSpPr>
          <p:nvPr/>
        </p:nvGrpSpPr>
        <p:grpSpPr bwMode="auto">
          <a:xfrm>
            <a:off x="2997200" y="4049713"/>
            <a:ext cx="1816100" cy="1979612"/>
            <a:chOff x="1888" y="2551"/>
            <a:chExt cx="1144" cy="1247"/>
          </a:xfrm>
        </p:grpSpPr>
        <p:grpSp>
          <p:nvGrpSpPr>
            <p:cNvPr id="90131" name="Group 5"/>
            <p:cNvGrpSpPr>
              <a:grpSpLocks/>
            </p:cNvGrpSpPr>
            <p:nvPr/>
          </p:nvGrpSpPr>
          <p:grpSpPr bwMode="auto">
            <a:xfrm>
              <a:off x="1968" y="2551"/>
              <a:ext cx="985" cy="980"/>
              <a:chOff x="1968" y="2551"/>
              <a:chExt cx="985" cy="980"/>
            </a:xfrm>
          </p:grpSpPr>
          <p:sp>
            <p:nvSpPr>
              <p:cNvPr id="47110" name="Rectangle 6"/>
              <p:cNvSpPr>
                <a:spLocks noChangeArrowheads="1"/>
              </p:cNvSpPr>
              <p:nvPr/>
            </p:nvSpPr>
            <p:spPr bwMode="auto">
              <a:xfrm>
                <a:off x="1968" y="2551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r</a:t>
                </a:r>
              </a:p>
            </p:txBody>
          </p:sp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2297" y="2551"/>
                <a:ext cx="327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s</a:t>
                </a:r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2627" y="2551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t</a:t>
                </a:r>
              </a:p>
            </p:txBody>
          </p:sp>
          <p:sp>
            <p:nvSpPr>
              <p:cNvPr id="47113" name="Rectangle 9"/>
              <p:cNvSpPr>
                <a:spLocks noChangeArrowheads="1"/>
              </p:cNvSpPr>
              <p:nvPr/>
            </p:nvSpPr>
            <p:spPr bwMode="auto">
              <a:xfrm>
                <a:off x="1968" y="2876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u</a:t>
                </a:r>
              </a:p>
            </p:txBody>
          </p:sp>
          <p:sp>
            <p:nvSpPr>
              <p:cNvPr id="47114" name="Rectangle 10"/>
              <p:cNvSpPr>
                <a:spLocks noChangeArrowheads="1"/>
              </p:cNvSpPr>
              <p:nvPr/>
            </p:nvSpPr>
            <p:spPr bwMode="auto">
              <a:xfrm>
                <a:off x="2297" y="2876"/>
                <a:ext cx="327" cy="326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v</a:t>
                </a:r>
              </a:p>
            </p:txBody>
          </p:sp>
          <p:sp>
            <p:nvSpPr>
              <p:cNvPr id="47115" name="Rectangle 11"/>
              <p:cNvSpPr>
                <a:spLocks noChangeArrowheads="1"/>
              </p:cNvSpPr>
              <p:nvPr/>
            </p:nvSpPr>
            <p:spPr bwMode="auto">
              <a:xfrm>
                <a:off x="2627" y="2876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w</a:t>
                </a:r>
              </a:p>
            </p:txBody>
          </p:sp>
          <p:sp>
            <p:nvSpPr>
              <p:cNvPr id="47116" name="Rectangle 12"/>
              <p:cNvSpPr>
                <a:spLocks noChangeArrowheads="1"/>
              </p:cNvSpPr>
              <p:nvPr/>
            </p:nvSpPr>
            <p:spPr bwMode="auto">
              <a:xfrm>
                <a:off x="1968" y="3205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x</a:t>
                </a:r>
              </a:p>
            </p:txBody>
          </p:sp>
          <p:sp>
            <p:nvSpPr>
              <p:cNvPr id="47117" name="Rectangle 13"/>
              <p:cNvSpPr>
                <a:spLocks noChangeArrowheads="1"/>
              </p:cNvSpPr>
              <p:nvPr/>
            </p:nvSpPr>
            <p:spPr bwMode="auto">
              <a:xfrm>
                <a:off x="2297" y="3205"/>
                <a:ext cx="327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y</a:t>
                </a:r>
              </a:p>
            </p:txBody>
          </p:sp>
          <p:sp>
            <p:nvSpPr>
              <p:cNvPr id="47118" name="Rectangle 14"/>
              <p:cNvSpPr>
                <a:spLocks noChangeArrowheads="1"/>
              </p:cNvSpPr>
              <p:nvPr/>
            </p:nvSpPr>
            <p:spPr bwMode="auto">
              <a:xfrm>
                <a:off x="2627" y="3205"/>
                <a:ext cx="326" cy="326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1888" y="3567"/>
              <a:ext cx="11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Filter</a:t>
              </a:r>
            </a:p>
          </p:txBody>
        </p:sp>
      </p:grpSp>
      <p:grpSp>
        <p:nvGrpSpPr>
          <p:cNvPr id="90118" name="Group 16"/>
          <p:cNvGrpSpPr>
            <a:grpSpLocks/>
          </p:cNvGrpSpPr>
          <p:nvPr/>
        </p:nvGrpSpPr>
        <p:grpSpPr bwMode="auto">
          <a:xfrm>
            <a:off x="823913" y="4049713"/>
            <a:ext cx="1816100" cy="2233612"/>
            <a:chOff x="519" y="2551"/>
            <a:chExt cx="1144" cy="1407"/>
          </a:xfrm>
        </p:grpSpPr>
        <p:grpSp>
          <p:nvGrpSpPr>
            <p:cNvPr id="90120" name="Group 17"/>
            <p:cNvGrpSpPr>
              <a:grpSpLocks/>
            </p:cNvGrpSpPr>
            <p:nvPr/>
          </p:nvGrpSpPr>
          <p:grpSpPr bwMode="auto">
            <a:xfrm>
              <a:off x="598" y="2551"/>
              <a:ext cx="985" cy="980"/>
              <a:chOff x="598" y="2551"/>
              <a:chExt cx="985" cy="980"/>
            </a:xfrm>
          </p:grpSpPr>
          <p:sp>
            <p:nvSpPr>
              <p:cNvPr id="47122" name="Rectangle 18"/>
              <p:cNvSpPr>
                <a:spLocks noChangeArrowheads="1"/>
              </p:cNvSpPr>
              <p:nvPr/>
            </p:nvSpPr>
            <p:spPr bwMode="auto">
              <a:xfrm>
                <a:off x="598" y="2551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a</a:t>
                </a:r>
              </a:p>
            </p:txBody>
          </p:sp>
          <p:sp>
            <p:nvSpPr>
              <p:cNvPr id="47123" name="Rectangle 19"/>
              <p:cNvSpPr>
                <a:spLocks noChangeArrowheads="1"/>
              </p:cNvSpPr>
              <p:nvPr/>
            </p:nvSpPr>
            <p:spPr bwMode="auto">
              <a:xfrm>
                <a:off x="927" y="2551"/>
                <a:ext cx="327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b</a:t>
                </a:r>
              </a:p>
            </p:txBody>
          </p:sp>
          <p:sp>
            <p:nvSpPr>
              <p:cNvPr id="47124" name="Rectangle 20"/>
              <p:cNvSpPr>
                <a:spLocks noChangeArrowheads="1"/>
              </p:cNvSpPr>
              <p:nvPr/>
            </p:nvSpPr>
            <p:spPr bwMode="auto">
              <a:xfrm>
                <a:off x="1257" y="2551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c</a:t>
                </a:r>
              </a:p>
            </p:txBody>
          </p:sp>
          <p:sp>
            <p:nvSpPr>
              <p:cNvPr id="47125" name="Rectangle 21"/>
              <p:cNvSpPr>
                <a:spLocks noChangeArrowheads="1"/>
              </p:cNvSpPr>
              <p:nvPr/>
            </p:nvSpPr>
            <p:spPr bwMode="auto">
              <a:xfrm>
                <a:off x="598" y="2876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d</a:t>
                </a:r>
              </a:p>
            </p:txBody>
          </p:sp>
          <p:sp>
            <p:nvSpPr>
              <p:cNvPr id="47126" name="Rectangle 22"/>
              <p:cNvSpPr>
                <a:spLocks noChangeArrowheads="1"/>
              </p:cNvSpPr>
              <p:nvPr/>
            </p:nvSpPr>
            <p:spPr bwMode="auto">
              <a:xfrm>
                <a:off x="927" y="2876"/>
                <a:ext cx="327" cy="326"/>
              </a:xfrm>
              <a:prstGeom prst="rect">
                <a:avLst/>
              </a:prstGeom>
              <a:solidFill>
                <a:srgbClr val="C0C0C0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e</a:t>
                </a:r>
              </a:p>
            </p:txBody>
          </p:sp>
          <p:sp>
            <p:nvSpPr>
              <p:cNvPr id="47127" name="Rectangle 23"/>
              <p:cNvSpPr>
                <a:spLocks noChangeArrowheads="1"/>
              </p:cNvSpPr>
              <p:nvPr/>
            </p:nvSpPr>
            <p:spPr bwMode="auto">
              <a:xfrm>
                <a:off x="1257" y="2876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e</a:t>
                </a:r>
              </a:p>
            </p:txBody>
          </p:sp>
          <p:sp>
            <p:nvSpPr>
              <p:cNvPr id="47128" name="Rectangle 24"/>
              <p:cNvSpPr>
                <a:spLocks noChangeArrowheads="1"/>
              </p:cNvSpPr>
              <p:nvPr/>
            </p:nvSpPr>
            <p:spPr bwMode="auto">
              <a:xfrm>
                <a:off x="598" y="3205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f</a:t>
                </a:r>
              </a:p>
            </p:txBody>
          </p:sp>
          <p:sp>
            <p:nvSpPr>
              <p:cNvPr id="47129" name="Rectangle 25"/>
              <p:cNvSpPr>
                <a:spLocks noChangeArrowheads="1"/>
              </p:cNvSpPr>
              <p:nvPr/>
            </p:nvSpPr>
            <p:spPr bwMode="auto">
              <a:xfrm>
                <a:off x="927" y="3205"/>
                <a:ext cx="327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g</a:t>
                </a:r>
              </a:p>
            </p:txBody>
          </p:sp>
          <p:sp>
            <p:nvSpPr>
              <p:cNvPr id="47130" name="Rectangle 26"/>
              <p:cNvSpPr>
                <a:spLocks noChangeArrowheads="1"/>
              </p:cNvSpPr>
              <p:nvPr/>
            </p:nvSpPr>
            <p:spPr bwMode="auto">
              <a:xfrm>
                <a:off x="1257" y="3205"/>
                <a:ext cx="326" cy="326"/>
              </a:xfrm>
              <a:prstGeom prst="rect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>
                  <a:buClr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lang="en-IE" i="1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rPr>
                  <a:t>h</a:t>
                </a:r>
              </a:p>
            </p:txBody>
          </p:sp>
        </p:grpSp>
        <p:sp>
          <p:nvSpPr>
            <p:cNvPr id="47131" name="Text Box 27"/>
            <p:cNvSpPr txBox="1">
              <a:spLocks noChangeArrowheads="1"/>
            </p:cNvSpPr>
            <p:nvPr/>
          </p:nvSpPr>
          <p:spPr bwMode="auto">
            <a:xfrm>
              <a:off x="519" y="3554"/>
              <a:ext cx="11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IE" sz="1800" b="1" smtClean="0"/>
                <a:t>Original Image Pixels</a:t>
              </a:r>
            </a:p>
          </p:txBody>
        </p:sp>
      </p:grp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2489200" y="4452938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70008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Point Processing Example: </a:t>
            </a:r>
            <a:br>
              <a:rPr lang="en-IE" sz="3600">
                <a:solidFill>
                  <a:srgbClr val="FFFFFF"/>
                </a:solidFill>
              </a:rPr>
            </a:br>
            <a:r>
              <a:rPr lang="en-IE" sz="3600">
                <a:solidFill>
                  <a:srgbClr val="FFFFFF"/>
                </a:solidFill>
              </a:rPr>
              <a:t> Thresholding (cont…)</a:t>
            </a:r>
          </a:p>
        </p:txBody>
      </p:sp>
      <p:grpSp>
        <p:nvGrpSpPr>
          <p:cNvPr id="116739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0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1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2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3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4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5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6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7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8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9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1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2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3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5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6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7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8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39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0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1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2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3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4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5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6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7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8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49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0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1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2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3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4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5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8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9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0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0471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0472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0473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6740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0475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6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7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8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79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0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1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2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3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4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5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6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7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8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89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0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1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2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3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4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5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6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7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8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99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0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1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2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3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4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5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6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7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8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09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0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1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2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3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4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5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6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7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8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19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0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1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2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3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4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5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26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0527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0528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0529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16741" name="Group 114"/>
          <p:cNvGrpSpPr>
            <a:grpSpLocks/>
          </p:cNvGrpSpPr>
          <p:nvPr/>
        </p:nvGrpSpPr>
        <p:grpSpPr bwMode="auto">
          <a:xfrm>
            <a:off x="2090738" y="4857750"/>
            <a:ext cx="4919662" cy="1138238"/>
            <a:chOff x="1317" y="3060"/>
            <a:chExt cx="3099" cy="717"/>
          </a:xfrm>
        </p:grpSpPr>
        <p:sp>
          <p:nvSpPr>
            <p:cNvPr id="60531" name="Text Box 115"/>
            <p:cNvSpPr txBox="1">
              <a:spLocks noChangeArrowheads="1"/>
            </p:cNvSpPr>
            <p:nvPr/>
          </p:nvSpPr>
          <p:spPr bwMode="auto">
            <a:xfrm>
              <a:off x="1317" y="3236"/>
              <a:ext cx="51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3200" i="1" smtClean="0">
                  <a:latin typeface="Times New Roman" charset="0"/>
                  <a:cs typeface="Times New Roman" charset="0"/>
                </a:rPr>
                <a:t>s = </a:t>
              </a:r>
            </a:p>
          </p:txBody>
        </p:sp>
        <p:sp>
          <p:nvSpPr>
            <p:cNvPr id="60532" name="AutoShape 116"/>
            <p:cNvSpPr>
              <a:spLocks/>
            </p:cNvSpPr>
            <p:nvPr/>
          </p:nvSpPr>
          <p:spPr bwMode="auto">
            <a:xfrm>
              <a:off x="1879" y="3099"/>
              <a:ext cx="170" cy="633"/>
            </a:xfrm>
            <a:prstGeom prst="leftBrace">
              <a:avLst>
                <a:gd name="adj1" fmla="val 31029"/>
                <a:gd name="adj2" fmla="val 50000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6744" name="Group 117"/>
            <p:cNvGrpSpPr>
              <a:grpSpLocks/>
            </p:cNvGrpSpPr>
            <p:nvPr/>
          </p:nvGrpSpPr>
          <p:grpSpPr bwMode="auto">
            <a:xfrm>
              <a:off x="2008" y="3060"/>
              <a:ext cx="2408" cy="717"/>
              <a:chOff x="2008" y="3060"/>
              <a:chExt cx="2408" cy="717"/>
            </a:xfrm>
          </p:grpSpPr>
          <p:sp>
            <p:nvSpPr>
              <p:cNvPr id="60534" name="Text Box 118"/>
              <p:cNvSpPr txBox="1">
                <a:spLocks noChangeArrowheads="1"/>
              </p:cNvSpPr>
              <p:nvPr/>
            </p:nvSpPr>
            <p:spPr bwMode="auto">
              <a:xfrm>
                <a:off x="2008" y="3412"/>
                <a:ext cx="237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3200" i="1" smtClean="0">
                    <a:latin typeface="Times New Roman" charset="0"/>
                    <a:cs typeface="Times New Roman" charset="0"/>
                  </a:rPr>
                  <a:t>0.0    r &lt;= threshold</a:t>
                </a:r>
              </a:p>
            </p:txBody>
          </p:sp>
          <p:sp>
            <p:nvSpPr>
              <p:cNvPr id="60535" name="Text Box 119"/>
              <p:cNvSpPr txBox="1">
                <a:spLocks noChangeArrowheads="1"/>
              </p:cNvSpPr>
              <p:nvPr/>
            </p:nvSpPr>
            <p:spPr bwMode="auto">
              <a:xfrm>
                <a:off x="2008" y="3060"/>
                <a:ext cx="240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  <a:defRPr/>
                </a:pPr>
                <a:r>
                  <a:rPr lang="en-IE" sz="3200" i="1" smtClean="0">
                    <a:latin typeface="Times New Roman" charset="0"/>
                    <a:cs typeface="Times New Roman" charset="0"/>
                  </a:rPr>
                  <a:t>1.0    r  &gt;  threshold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7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GB" sz="4000" smtClean="0">
                <a:solidFill>
                  <a:srgbClr val="FFFFFF"/>
                </a:solidFill>
              </a:rPr>
              <a:t>Intensity Transformations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731963"/>
            <a:ext cx="8143875" cy="40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1878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44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39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Basic Grey Level Transformations</a:t>
            </a:r>
          </a:p>
        </p:txBody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271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There are many different kinds of grey level transformations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Three of the most </a:t>
            </a:r>
            <a:br>
              <a:rPr lang="en-IE" sz="3200" smtClean="0"/>
            </a:br>
            <a:r>
              <a:rPr lang="en-IE" sz="3200" smtClean="0"/>
              <a:t>common are shown </a:t>
            </a:r>
            <a:br>
              <a:rPr lang="en-IE" sz="3200" smtClean="0"/>
            </a:br>
            <a:r>
              <a:rPr lang="en-IE" sz="3200" smtClean="0"/>
              <a:t>here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Linear 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Negative/Identity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Logarithmic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Log/Inverse log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Power law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n</a:t>
            </a:r>
            <a:r>
              <a:rPr lang="en-IE" baseline="30000" smtClean="0"/>
              <a:t>th</a:t>
            </a:r>
            <a:r>
              <a:rPr lang="en-IE" smtClean="0"/>
              <a:t> power/n</a:t>
            </a:r>
            <a:r>
              <a:rPr lang="en-IE" baseline="30000" smtClean="0"/>
              <a:t>th</a:t>
            </a:r>
            <a:r>
              <a:rPr lang="en-IE" smtClean="0"/>
              <a:t> root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/>
          <a:stretch>
            <a:fillRect/>
          </a:stretch>
        </p:blipFill>
        <p:spPr bwMode="auto">
          <a:xfrm>
            <a:off x="4249738" y="2147888"/>
            <a:ext cx="4587875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0000" contrast="48000"/>
                  </a:blip>
                  <a:srcRect l="255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246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2470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6676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Logarithmic Transformations</a:t>
            </a:r>
          </a:p>
        </p:txBody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general form of the log transformation is </a:t>
            </a:r>
          </a:p>
          <a:p>
            <a:pPr algn="ctr"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smtClean="0">
                <a:latin typeface="Times New Roman" charset="0"/>
              </a:rPr>
              <a:t>s = c * log(1 + r)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log transformation maps a narrow range of low input grey level values into a wider range of output values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inverse log transformation performs the opposite transformation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Compresses the dynamic range of images with large variations in pixel values</a:t>
            </a:r>
          </a:p>
        </p:txBody>
      </p:sp>
    </p:spTree>
    <p:extLst>
      <p:ext uri="{BB962C8B-B14F-4D97-AF65-F5344CB8AC3E}">
        <p14:creationId xmlns:p14="http://schemas.microsoft.com/office/powerpoint/2010/main" val="445244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Logarithmic Transformations (cont…)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Log functions are particularly useful when the input grey level values may have an extremely large range of values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In the following example the Fourier transform of an image is put through a log transform to reveal more detail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r="40614"/>
          <a:stretch>
            <a:fillRect/>
          </a:stretch>
        </p:blipFill>
        <p:spPr bwMode="auto">
          <a:xfrm>
            <a:off x="1130300" y="4198938"/>
            <a:ext cx="24892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928" r="406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>
            <a:fillRect/>
          </a:stretch>
        </p:blipFill>
        <p:spPr bwMode="auto">
          <a:xfrm>
            <a:off x="5468938" y="4198938"/>
            <a:ext cx="25368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4517" name="AutoShape 5"/>
          <p:cNvSpPr>
            <a:spLocks noChangeArrowheads="1"/>
          </p:cNvSpPr>
          <p:nvPr/>
        </p:nvSpPr>
        <p:spPr bwMode="auto">
          <a:xfrm>
            <a:off x="3671888" y="5043488"/>
            <a:ext cx="1779587" cy="849312"/>
          </a:xfrm>
          <a:prstGeom prst="rightArrow">
            <a:avLst>
              <a:gd name="adj1" fmla="val 50000"/>
              <a:gd name="adj2" fmla="val 52383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FFFFFF"/>
                </a:solidFill>
                <a:latin typeface="Times New Roman" charset="0"/>
                <a:ea typeface="ＭＳ Ｐゴシック" charset="0"/>
              </a:rPr>
              <a:t>s = log(1 + r)</a:t>
            </a:r>
          </a:p>
        </p:txBody>
      </p:sp>
      <p:grpSp>
        <p:nvGrpSpPr>
          <p:cNvPr id="124935" name="Group 6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45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4520" name="Rectangle 8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809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Logarithmic Transformations (cont…)</a:t>
            </a:r>
          </a:p>
        </p:txBody>
      </p:sp>
      <p:grpSp>
        <p:nvGrpSpPr>
          <p:cNvPr id="126979" name="Group 2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5539" name="Rectangle 3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3" name="Rectangle 7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5" name="Rectangle 9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7" name="Rectangle 11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49" name="Rectangle 13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0" name="Rectangle 14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1" name="Rectangle 15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2" name="Rectangle 16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3" name="Rectangle 17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4" name="Rectangle 18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5" name="Rectangle 19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6" name="Rectangle 20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7" name="Rectangle 21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8" name="Rectangle 22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59" name="Rectangle 23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0" name="Rectangle 24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1" name="Rectangle 25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2" name="Rectangle 26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3" name="Rectangle 27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4" name="Rectangle 28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5" name="Rectangle 29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6" name="Rectangle 30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7" name="Rectangle 31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8" name="Rectangle 32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69" name="Rectangle 33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0" name="Rectangle 34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1" name="Rectangle 35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2" name="Rectangle 36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3" name="Rectangle 37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4" name="Rectangle 38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5" name="Rectangle 39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6" name="Rectangle 40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7" name="Rectangle 41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8" name="Rectangle 42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79" name="Rectangle 43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0" name="Rectangle 44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1" name="Rectangle 45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2" name="Rectangle 46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3" name="Rectangle 47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4" name="Rectangle 48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5" name="Rectangle 49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6" name="Rectangle 50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7" name="Rectangle 51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8" name="Line 52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89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0" name="Text Box 54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5591" name="Text Box 55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5592" name="Text Box 56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5593" name="Text Box 57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26980" name="Group 58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5595" name="Rectangle 59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6" name="Rectangle 60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7" name="Rectangle 61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8" name="Rectangle 62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599" name="Rectangle 63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0" name="Rectangle 64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1" name="Rectangle 65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2" name="Rectangle 66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3" name="Rectangle 67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4" name="Rectangle 68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5" name="Rectangle 69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6" name="Rectangle 70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7" name="Rectangle 71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8" name="Rectangle 72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09" name="Rectangle 73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0" name="Rectangle 74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1" name="Rectangle 75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2" name="Rectangle 76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3" name="Rectangle 77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4" name="Rectangle 78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5" name="Rectangle 79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6" name="Rectangle 80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7" name="Rectangle 81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8" name="Rectangle 82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19" name="Rectangle 83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0" name="Rectangle 84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1" name="Rectangle 85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2" name="Rectangle 86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3" name="Rectangle 87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4" name="Rectangle 88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5" name="Rectangle 89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6" name="Rectangle 90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7" name="Rectangle 91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8" name="Rectangle 92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29" name="Rectangle 93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0" name="Rectangle 94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1" name="Rectangle 95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2" name="Rectangle 96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3" name="Rectangle 97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4" name="Rectangle 98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5" name="Rectangle 99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6" name="Rectangle 100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7" name="Rectangle 101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8" name="Rectangle 102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39" name="Rectangle 103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0" name="Rectangle 104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1" name="Rectangle 105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2" name="Rectangle 106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3" name="Rectangle 107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4" name="Line 108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5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646" name="Text Box 110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5647" name="Text Box 111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5648" name="Text Box 112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5649" name="Text Box 113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65650" name="Text Box 114"/>
          <p:cNvSpPr txBox="1">
            <a:spLocks noChangeArrowheads="1"/>
          </p:cNvSpPr>
          <p:nvPr/>
        </p:nvSpPr>
        <p:spPr bwMode="auto">
          <a:xfrm>
            <a:off x="3049588" y="4613275"/>
            <a:ext cx="30099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3600" i="1" smtClean="0">
                <a:latin typeface="Times New Roman" charset="0"/>
                <a:cs typeface="Times New Roman" charset="0"/>
              </a:rPr>
              <a:t>s = log(1 + r)</a:t>
            </a:r>
          </a:p>
        </p:txBody>
      </p:sp>
      <p:sp>
        <p:nvSpPr>
          <p:cNvPr id="65651" name="Rectangle 115"/>
          <p:cNvSpPr>
            <a:spLocks noChangeArrowheads="1"/>
          </p:cNvSpPr>
          <p:nvPr/>
        </p:nvSpPr>
        <p:spPr bwMode="auto">
          <a:xfrm>
            <a:off x="457200" y="5529263"/>
            <a:ext cx="82296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We usually set </a:t>
            </a:r>
            <a:r>
              <a:rPr lang="en-IE" sz="3600" i="1">
                <a:solidFill>
                  <a:srgbClr val="000000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 to 1</a:t>
            </a: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Grey levels must be in the range [0.0, 1.0]</a:t>
            </a:r>
          </a:p>
        </p:txBody>
      </p:sp>
    </p:spTree>
    <p:extLst>
      <p:ext uri="{BB962C8B-B14F-4D97-AF65-F5344CB8AC3E}">
        <p14:creationId xmlns:p14="http://schemas.microsoft.com/office/powerpoint/2010/main" val="249203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Transformations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46"/>
          <a:stretch>
            <a:fillRect/>
          </a:stretch>
        </p:blipFill>
        <p:spPr bwMode="auto">
          <a:xfrm>
            <a:off x="4719638" y="2195513"/>
            <a:ext cx="4230687" cy="412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6000" contrast="54000"/>
                  </a:blip>
                  <a:srcRect r="270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491538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</a:rPr>
              <a:t>Power law transformations have the following form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 i="1">
                <a:solidFill>
                  <a:srgbClr val="000000"/>
                </a:solidFill>
                <a:latin typeface="Times New Roman" pitchFamily="18" charset="0"/>
              </a:rPr>
              <a:t>	s = c * r </a:t>
            </a:r>
            <a:r>
              <a:rPr lang="el-GR" sz="32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Map a narrow range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of dark input values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into a wider range of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output values or vice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versa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Varying </a:t>
            </a:r>
            <a:r>
              <a:rPr lang="el-GR" sz="360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γ</a:t>
            </a: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 gives a whole </a:t>
            </a:r>
            <a:br>
              <a:rPr lang="en-IE" sz="320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IE" sz="3200">
                <a:solidFill>
                  <a:srgbClr val="000000"/>
                </a:solidFill>
                <a:cs typeface="Times New Roman" pitchFamily="18" charset="0"/>
              </a:rPr>
              <a:t>family of curves</a:t>
            </a:r>
          </a:p>
        </p:txBody>
      </p:sp>
      <p:grpSp>
        <p:nvGrpSpPr>
          <p:cNvPr id="129029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6656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566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00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What Is Image Enhancement?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Image enhancement is the process of making images more useful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reasons for doing this include: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Highlighting interesting detail in images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Removing noise from images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Making images more visually appealing</a:t>
            </a:r>
          </a:p>
        </p:txBody>
      </p:sp>
    </p:spTree>
    <p:extLst>
      <p:ext uri="{BB962C8B-B14F-4D97-AF65-F5344CB8AC3E}">
        <p14:creationId xmlns:p14="http://schemas.microsoft.com/office/powerpoint/2010/main" val="3025954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Transformations (cont…)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457200" y="5495925"/>
            <a:ext cx="82296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We usually set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c</a:t>
            </a:r>
            <a:r>
              <a:rPr lang="en-IE" sz="3200" smtClean="0"/>
              <a:t> to 1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Grey levels must be in the range [0.0, 1.0]</a:t>
            </a:r>
          </a:p>
        </p:txBody>
      </p:sp>
      <p:grpSp>
        <p:nvGrpSpPr>
          <p:cNvPr id="131076" name="Group 3"/>
          <p:cNvGrpSpPr>
            <a:grpSpLocks/>
          </p:cNvGrpSpPr>
          <p:nvPr/>
        </p:nvGrpSpPr>
        <p:grpSpPr bwMode="auto">
          <a:xfrm>
            <a:off x="914400" y="1446213"/>
            <a:ext cx="2836863" cy="2889250"/>
            <a:chOff x="576" y="911"/>
            <a:chExt cx="1787" cy="1820"/>
          </a:xfrm>
        </p:grpSpPr>
        <p:sp>
          <p:nvSpPr>
            <p:cNvPr id="67588" name="Rectangle 4"/>
            <p:cNvSpPr>
              <a:spLocks noChangeArrowheads="1"/>
            </p:cNvSpPr>
            <p:nvPr/>
          </p:nvSpPr>
          <p:spPr bwMode="auto">
            <a:xfrm>
              <a:off x="789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978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0" name="Rectangle 6"/>
            <p:cNvSpPr>
              <a:spLocks noChangeArrowheads="1"/>
            </p:cNvSpPr>
            <p:nvPr/>
          </p:nvSpPr>
          <p:spPr bwMode="auto">
            <a:xfrm>
              <a:off x="1166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>
              <a:off x="135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2" name="Rectangle 8"/>
            <p:cNvSpPr>
              <a:spLocks noChangeArrowheads="1"/>
            </p:cNvSpPr>
            <p:nvPr/>
          </p:nvSpPr>
          <p:spPr bwMode="auto">
            <a:xfrm>
              <a:off x="154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3" name="Rectangle 9"/>
            <p:cNvSpPr>
              <a:spLocks noChangeArrowheads="1"/>
            </p:cNvSpPr>
            <p:nvPr/>
          </p:nvSpPr>
          <p:spPr bwMode="auto">
            <a:xfrm>
              <a:off x="1722" y="1198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4" name="Rectangle 10"/>
            <p:cNvSpPr>
              <a:spLocks noChangeArrowheads="1"/>
            </p:cNvSpPr>
            <p:nvPr/>
          </p:nvSpPr>
          <p:spPr bwMode="auto">
            <a:xfrm>
              <a:off x="1911" y="1198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5" name="Rectangle 11"/>
            <p:cNvSpPr>
              <a:spLocks noChangeArrowheads="1"/>
            </p:cNvSpPr>
            <p:nvPr/>
          </p:nvSpPr>
          <p:spPr bwMode="auto">
            <a:xfrm>
              <a:off x="789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6" name="Rectangle 12"/>
            <p:cNvSpPr>
              <a:spLocks noChangeArrowheads="1"/>
            </p:cNvSpPr>
            <p:nvPr/>
          </p:nvSpPr>
          <p:spPr bwMode="auto">
            <a:xfrm>
              <a:off x="978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7" name="Rectangle 13"/>
            <p:cNvSpPr>
              <a:spLocks noChangeArrowheads="1"/>
            </p:cNvSpPr>
            <p:nvPr/>
          </p:nvSpPr>
          <p:spPr bwMode="auto">
            <a:xfrm>
              <a:off x="1166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8" name="Rectangle 14"/>
            <p:cNvSpPr>
              <a:spLocks noChangeArrowheads="1"/>
            </p:cNvSpPr>
            <p:nvPr/>
          </p:nvSpPr>
          <p:spPr bwMode="auto">
            <a:xfrm>
              <a:off x="135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599" name="Rectangle 15"/>
            <p:cNvSpPr>
              <a:spLocks noChangeArrowheads="1"/>
            </p:cNvSpPr>
            <p:nvPr/>
          </p:nvSpPr>
          <p:spPr bwMode="auto">
            <a:xfrm>
              <a:off x="154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0" name="Rectangle 16"/>
            <p:cNvSpPr>
              <a:spLocks noChangeArrowheads="1"/>
            </p:cNvSpPr>
            <p:nvPr/>
          </p:nvSpPr>
          <p:spPr bwMode="auto">
            <a:xfrm>
              <a:off x="1722" y="1383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1" name="Rectangle 17"/>
            <p:cNvSpPr>
              <a:spLocks noChangeArrowheads="1"/>
            </p:cNvSpPr>
            <p:nvPr/>
          </p:nvSpPr>
          <p:spPr bwMode="auto">
            <a:xfrm>
              <a:off x="1911" y="1383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2" name="Rectangle 18"/>
            <p:cNvSpPr>
              <a:spLocks noChangeArrowheads="1"/>
            </p:cNvSpPr>
            <p:nvPr/>
          </p:nvSpPr>
          <p:spPr bwMode="auto">
            <a:xfrm>
              <a:off x="789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3" name="Rectangle 19"/>
            <p:cNvSpPr>
              <a:spLocks noChangeArrowheads="1"/>
            </p:cNvSpPr>
            <p:nvPr/>
          </p:nvSpPr>
          <p:spPr bwMode="auto">
            <a:xfrm>
              <a:off x="978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4" name="Rectangle 20"/>
            <p:cNvSpPr>
              <a:spLocks noChangeArrowheads="1"/>
            </p:cNvSpPr>
            <p:nvPr/>
          </p:nvSpPr>
          <p:spPr bwMode="auto">
            <a:xfrm>
              <a:off x="1166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5" name="Rectangle 21"/>
            <p:cNvSpPr>
              <a:spLocks noChangeArrowheads="1"/>
            </p:cNvSpPr>
            <p:nvPr/>
          </p:nvSpPr>
          <p:spPr bwMode="auto">
            <a:xfrm>
              <a:off x="135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6" name="Rectangle 22"/>
            <p:cNvSpPr>
              <a:spLocks noChangeArrowheads="1"/>
            </p:cNvSpPr>
            <p:nvPr/>
          </p:nvSpPr>
          <p:spPr bwMode="auto">
            <a:xfrm>
              <a:off x="154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7" name="Rectangle 23"/>
            <p:cNvSpPr>
              <a:spLocks noChangeArrowheads="1"/>
            </p:cNvSpPr>
            <p:nvPr/>
          </p:nvSpPr>
          <p:spPr bwMode="auto">
            <a:xfrm>
              <a:off x="1722" y="157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8" name="Rectangle 24"/>
            <p:cNvSpPr>
              <a:spLocks noChangeArrowheads="1"/>
            </p:cNvSpPr>
            <p:nvPr/>
          </p:nvSpPr>
          <p:spPr bwMode="auto">
            <a:xfrm>
              <a:off x="1911" y="157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09" name="Rectangle 25"/>
            <p:cNvSpPr>
              <a:spLocks noChangeArrowheads="1"/>
            </p:cNvSpPr>
            <p:nvPr/>
          </p:nvSpPr>
          <p:spPr bwMode="auto">
            <a:xfrm>
              <a:off x="789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0" name="Rectangle 26"/>
            <p:cNvSpPr>
              <a:spLocks noChangeArrowheads="1"/>
            </p:cNvSpPr>
            <p:nvPr/>
          </p:nvSpPr>
          <p:spPr bwMode="auto">
            <a:xfrm>
              <a:off x="978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1" name="Rectangle 27"/>
            <p:cNvSpPr>
              <a:spLocks noChangeArrowheads="1"/>
            </p:cNvSpPr>
            <p:nvPr/>
          </p:nvSpPr>
          <p:spPr bwMode="auto">
            <a:xfrm>
              <a:off x="1166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2" name="Rectangle 28"/>
            <p:cNvSpPr>
              <a:spLocks noChangeArrowheads="1"/>
            </p:cNvSpPr>
            <p:nvPr/>
          </p:nvSpPr>
          <p:spPr bwMode="auto">
            <a:xfrm>
              <a:off x="135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3" name="Rectangle 29"/>
            <p:cNvSpPr>
              <a:spLocks noChangeArrowheads="1"/>
            </p:cNvSpPr>
            <p:nvPr/>
          </p:nvSpPr>
          <p:spPr bwMode="auto">
            <a:xfrm>
              <a:off x="154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4" name="Rectangle 30"/>
            <p:cNvSpPr>
              <a:spLocks noChangeArrowheads="1"/>
            </p:cNvSpPr>
            <p:nvPr/>
          </p:nvSpPr>
          <p:spPr bwMode="auto">
            <a:xfrm>
              <a:off x="1722" y="1757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5" name="Rectangle 31"/>
            <p:cNvSpPr>
              <a:spLocks noChangeArrowheads="1"/>
            </p:cNvSpPr>
            <p:nvPr/>
          </p:nvSpPr>
          <p:spPr bwMode="auto">
            <a:xfrm>
              <a:off x="1911" y="1757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6" name="Rectangle 32"/>
            <p:cNvSpPr>
              <a:spLocks noChangeArrowheads="1"/>
            </p:cNvSpPr>
            <p:nvPr/>
          </p:nvSpPr>
          <p:spPr bwMode="auto">
            <a:xfrm>
              <a:off x="789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7" name="Rectangle 33"/>
            <p:cNvSpPr>
              <a:spLocks noChangeArrowheads="1"/>
            </p:cNvSpPr>
            <p:nvPr/>
          </p:nvSpPr>
          <p:spPr bwMode="auto">
            <a:xfrm>
              <a:off x="978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8" name="Rectangle 34"/>
            <p:cNvSpPr>
              <a:spLocks noChangeArrowheads="1"/>
            </p:cNvSpPr>
            <p:nvPr/>
          </p:nvSpPr>
          <p:spPr bwMode="auto">
            <a:xfrm>
              <a:off x="1166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19" name="Rectangle 35"/>
            <p:cNvSpPr>
              <a:spLocks noChangeArrowheads="1"/>
            </p:cNvSpPr>
            <p:nvPr/>
          </p:nvSpPr>
          <p:spPr bwMode="auto">
            <a:xfrm>
              <a:off x="135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0" name="Rectangle 36"/>
            <p:cNvSpPr>
              <a:spLocks noChangeArrowheads="1"/>
            </p:cNvSpPr>
            <p:nvPr/>
          </p:nvSpPr>
          <p:spPr bwMode="auto">
            <a:xfrm>
              <a:off x="154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1" name="Rectangle 37"/>
            <p:cNvSpPr>
              <a:spLocks noChangeArrowheads="1"/>
            </p:cNvSpPr>
            <p:nvPr/>
          </p:nvSpPr>
          <p:spPr bwMode="auto">
            <a:xfrm>
              <a:off x="1722" y="193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2" name="Rectangle 38"/>
            <p:cNvSpPr>
              <a:spLocks noChangeArrowheads="1"/>
            </p:cNvSpPr>
            <p:nvPr/>
          </p:nvSpPr>
          <p:spPr bwMode="auto">
            <a:xfrm>
              <a:off x="1911" y="193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3" name="Rectangle 39"/>
            <p:cNvSpPr>
              <a:spLocks noChangeArrowheads="1"/>
            </p:cNvSpPr>
            <p:nvPr/>
          </p:nvSpPr>
          <p:spPr bwMode="auto">
            <a:xfrm>
              <a:off x="789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4" name="Rectangle 40"/>
            <p:cNvSpPr>
              <a:spLocks noChangeArrowheads="1"/>
            </p:cNvSpPr>
            <p:nvPr/>
          </p:nvSpPr>
          <p:spPr bwMode="auto">
            <a:xfrm>
              <a:off x="978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5" name="Rectangle 41"/>
            <p:cNvSpPr>
              <a:spLocks noChangeArrowheads="1"/>
            </p:cNvSpPr>
            <p:nvPr/>
          </p:nvSpPr>
          <p:spPr bwMode="auto">
            <a:xfrm>
              <a:off x="1166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6" name="Rectangle 42"/>
            <p:cNvSpPr>
              <a:spLocks noChangeArrowheads="1"/>
            </p:cNvSpPr>
            <p:nvPr/>
          </p:nvSpPr>
          <p:spPr bwMode="auto">
            <a:xfrm>
              <a:off x="135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7" name="Rectangle 43"/>
            <p:cNvSpPr>
              <a:spLocks noChangeArrowheads="1"/>
            </p:cNvSpPr>
            <p:nvPr/>
          </p:nvSpPr>
          <p:spPr bwMode="auto">
            <a:xfrm>
              <a:off x="154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8" name="Rectangle 44"/>
            <p:cNvSpPr>
              <a:spLocks noChangeArrowheads="1"/>
            </p:cNvSpPr>
            <p:nvPr/>
          </p:nvSpPr>
          <p:spPr bwMode="auto">
            <a:xfrm>
              <a:off x="1722" y="212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29" name="Rectangle 45"/>
            <p:cNvSpPr>
              <a:spLocks noChangeArrowheads="1"/>
            </p:cNvSpPr>
            <p:nvPr/>
          </p:nvSpPr>
          <p:spPr bwMode="auto">
            <a:xfrm>
              <a:off x="1911" y="212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0" name="Rectangle 46"/>
            <p:cNvSpPr>
              <a:spLocks noChangeArrowheads="1"/>
            </p:cNvSpPr>
            <p:nvPr/>
          </p:nvSpPr>
          <p:spPr bwMode="auto">
            <a:xfrm>
              <a:off x="789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1" name="Rectangle 47"/>
            <p:cNvSpPr>
              <a:spLocks noChangeArrowheads="1"/>
            </p:cNvSpPr>
            <p:nvPr/>
          </p:nvSpPr>
          <p:spPr bwMode="auto">
            <a:xfrm>
              <a:off x="978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2" name="Rectangle 48"/>
            <p:cNvSpPr>
              <a:spLocks noChangeArrowheads="1"/>
            </p:cNvSpPr>
            <p:nvPr/>
          </p:nvSpPr>
          <p:spPr bwMode="auto">
            <a:xfrm>
              <a:off x="1166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3" name="Rectangle 49"/>
            <p:cNvSpPr>
              <a:spLocks noChangeArrowheads="1"/>
            </p:cNvSpPr>
            <p:nvPr/>
          </p:nvSpPr>
          <p:spPr bwMode="auto">
            <a:xfrm>
              <a:off x="135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4" name="Rectangle 50"/>
            <p:cNvSpPr>
              <a:spLocks noChangeArrowheads="1"/>
            </p:cNvSpPr>
            <p:nvPr/>
          </p:nvSpPr>
          <p:spPr bwMode="auto">
            <a:xfrm>
              <a:off x="154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5" name="Rectangle 51"/>
            <p:cNvSpPr>
              <a:spLocks noChangeArrowheads="1"/>
            </p:cNvSpPr>
            <p:nvPr/>
          </p:nvSpPr>
          <p:spPr bwMode="auto">
            <a:xfrm>
              <a:off x="1722" y="231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6" name="Rectangle 52"/>
            <p:cNvSpPr>
              <a:spLocks noChangeArrowheads="1"/>
            </p:cNvSpPr>
            <p:nvPr/>
          </p:nvSpPr>
          <p:spPr bwMode="auto">
            <a:xfrm>
              <a:off x="1911" y="231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7" name="Line 53"/>
            <p:cNvSpPr>
              <a:spLocks noChangeShapeType="1"/>
            </p:cNvSpPr>
            <p:nvPr/>
          </p:nvSpPr>
          <p:spPr bwMode="auto">
            <a:xfrm>
              <a:off x="789" y="1198"/>
              <a:ext cx="14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8" name="Line 54"/>
            <p:cNvSpPr>
              <a:spLocks noChangeShapeType="1"/>
            </p:cNvSpPr>
            <p:nvPr/>
          </p:nvSpPr>
          <p:spPr bwMode="auto">
            <a:xfrm>
              <a:off x="789" y="1198"/>
              <a:ext cx="0" cy="148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39" name="Text Box 55"/>
            <p:cNvSpPr txBox="1">
              <a:spLocks noChangeArrowheads="1"/>
            </p:cNvSpPr>
            <p:nvPr/>
          </p:nvSpPr>
          <p:spPr bwMode="auto">
            <a:xfrm>
              <a:off x="727" y="911"/>
              <a:ext cx="10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67640" name="Text Box 56"/>
            <p:cNvSpPr txBox="1">
              <a:spLocks noChangeArrowheads="1"/>
            </p:cNvSpPr>
            <p:nvPr/>
          </p:nvSpPr>
          <p:spPr bwMode="auto">
            <a:xfrm>
              <a:off x="2179" y="969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7641" name="Text Box 57"/>
            <p:cNvSpPr txBox="1">
              <a:spLocks noChangeArrowheads="1"/>
            </p:cNvSpPr>
            <p:nvPr/>
          </p:nvSpPr>
          <p:spPr bwMode="auto">
            <a:xfrm>
              <a:off x="576" y="2498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7642" name="Text Box 58"/>
            <p:cNvSpPr txBox="1">
              <a:spLocks noChangeArrowheads="1"/>
            </p:cNvSpPr>
            <p:nvPr/>
          </p:nvSpPr>
          <p:spPr bwMode="auto">
            <a:xfrm>
              <a:off x="1276" y="2500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grpSp>
        <p:nvGrpSpPr>
          <p:cNvPr id="131077" name="Group 59"/>
          <p:cNvGrpSpPr>
            <a:grpSpLocks/>
          </p:cNvGrpSpPr>
          <p:nvPr/>
        </p:nvGrpSpPr>
        <p:grpSpPr bwMode="auto">
          <a:xfrm>
            <a:off x="5297488" y="1417638"/>
            <a:ext cx="2836862" cy="2914650"/>
            <a:chOff x="3337" y="893"/>
            <a:chExt cx="1787" cy="1836"/>
          </a:xfrm>
        </p:grpSpPr>
        <p:sp>
          <p:nvSpPr>
            <p:cNvPr id="67644" name="Rectangle 60"/>
            <p:cNvSpPr>
              <a:spLocks noChangeArrowheads="1"/>
            </p:cNvSpPr>
            <p:nvPr/>
          </p:nvSpPr>
          <p:spPr bwMode="auto">
            <a:xfrm>
              <a:off x="3550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5" name="Rectangle 61"/>
            <p:cNvSpPr>
              <a:spLocks noChangeArrowheads="1"/>
            </p:cNvSpPr>
            <p:nvPr/>
          </p:nvSpPr>
          <p:spPr bwMode="auto">
            <a:xfrm>
              <a:off x="3739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6" name="Rectangle 62"/>
            <p:cNvSpPr>
              <a:spLocks noChangeArrowheads="1"/>
            </p:cNvSpPr>
            <p:nvPr/>
          </p:nvSpPr>
          <p:spPr bwMode="auto">
            <a:xfrm>
              <a:off x="3927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7" name="Rectangle 63"/>
            <p:cNvSpPr>
              <a:spLocks noChangeArrowheads="1"/>
            </p:cNvSpPr>
            <p:nvPr/>
          </p:nvSpPr>
          <p:spPr bwMode="auto">
            <a:xfrm>
              <a:off x="411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8" name="Rectangle 64"/>
            <p:cNvSpPr>
              <a:spLocks noChangeArrowheads="1"/>
            </p:cNvSpPr>
            <p:nvPr/>
          </p:nvSpPr>
          <p:spPr bwMode="auto">
            <a:xfrm>
              <a:off x="430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49" name="Rectangle 65"/>
            <p:cNvSpPr>
              <a:spLocks noChangeArrowheads="1"/>
            </p:cNvSpPr>
            <p:nvPr/>
          </p:nvSpPr>
          <p:spPr bwMode="auto">
            <a:xfrm>
              <a:off x="4484" y="119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0" name="Rectangle 66"/>
            <p:cNvSpPr>
              <a:spLocks noChangeArrowheads="1"/>
            </p:cNvSpPr>
            <p:nvPr/>
          </p:nvSpPr>
          <p:spPr bwMode="auto">
            <a:xfrm>
              <a:off x="4673" y="119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1" name="Rectangle 67"/>
            <p:cNvSpPr>
              <a:spLocks noChangeArrowheads="1"/>
            </p:cNvSpPr>
            <p:nvPr/>
          </p:nvSpPr>
          <p:spPr bwMode="auto">
            <a:xfrm>
              <a:off x="3550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2" name="Rectangle 68"/>
            <p:cNvSpPr>
              <a:spLocks noChangeArrowheads="1"/>
            </p:cNvSpPr>
            <p:nvPr/>
          </p:nvSpPr>
          <p:spPr bwMode="auto">
            <a:xfrm>
              <a:off x="3739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3" name="Rectangle 69"/>
            <p:cNvSpPr>
              <a:spLocks noChangeArrowheads="1"/>
            </p:cNvSpPr>
            <p:nvPr/>
          </p:nvSpPr>
          <p:spPr bwMode="auto">
            <a:xfrm>
              <a:off x="3927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4" name="Rectangle 70"/>
            <p:cNvSpPr>
              <a:spLocks noChangeArrowheads="1"/>
            </p:cNvSpPr>
            <p:nvPr/>
          </p:nvSpPr>
          <p:spPr bwMode="auto">
            <a:xfrm>
              <a:off x="411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5" name="Rectangle 71"/>
            <p:cNvSpPr>
              <a:spLocks noChangeArrowheads="1"/>
            </p:cNvSpPr>
            <p:nvPr/>
          </p:nvSpPr>
          <p:spPr bwMode="auto">
            <a:xfrm>
              <a:off x="430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6" name="Rectangle 72"/>
            <p:cNvSpPr>
              <a:spLocks noChangeArrowheads="1"/>
            </p:cNvSpPr>
            <p:nvPr/>
          </p:nvSpPr>
          <p:spPr bwMode="auto">
            <a:xfrm>
              <a:off x="4484" y="1382"/>
              <a:ext cx="184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7" name="Rectangle 73"/>
            <p:cNvSpPr>
              <a:spLocks noChangeArrowheads="1"/>
            </p:cNvSpPr>
            <p:nvPr/>
          </p:nvSpPr>
          <p:spPr bwMode="auto">
            <a:xfrm>
              <a:off x="4673" y="1382"/>
              <a:ext cx="183" cy="18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8" name="Rectangle 74"/>
            <p:cNvSpPr>
              <a:spLocks noChangeArrowheads="1"/>
            </p:cNvSpPr>
            <p:nvPr/>
          </p:nvSpPr>
          <p:spPr bwMode="auto">
            <a:xfrm>
              <a:off x="3550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59" name="Rectangle 75"/>
            <p:cNvSpPr>
              <a:spLocks noChangeArrowheads="1"/>
            </p:cNvSpPr>
            <p:nvPr/>
          </p:nvSpPr>
          <p:spPr bwMode="auto">
            <a:xfrm>
              <a:off x="3739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0" name="Rectangle 76"/>
            <p:cNvSpPr>
              <a:spLocks noChangeArrowheads="1"/>
            </p:cNvSpPr>
            <p:nvPr/>
          </p:nvSpPr>
          <p:spPr bwMode="auto">
            <a:xfrm>
              <a:off x="3927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1" name="Rectangle 77"/>
            <p:cNvSpPr>
              <a:spLocks noChangeArrowheads="1"/>
            </p:cNvSpPr>
            <p:nvPr/>
          </p:nvSpPr>
          <p:spPr bwMode="auto">
            <a:xfrm>
              <a:off x="411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2" name="Rectangle 78"/>
            <p:cNvSpPr>
              <a:spLocks noChangeArrowheads="1"/>
            </p:cNvSpPr>
            <p:nvPr/>
          </p:nvSpPr>
          <p:spPr bwMode="auto">
            <a:xfrm>
              <a:off x="430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3" name="Rectangle 79"/>
            <p:cNvSpPr>
              <a:spLocks noChangeArrowheads="1"/>
            </p:cNvSpPr>
            <p:nvPr/>
          </p:nvSpPr>
          <p:spPr bwMode="auto">
            <a:xfrm>
              <a:off x="4484" y="1571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4" name="Rectangle 80"/>
            <p:cNvSpPr>
              <a:spLocks noChangeArrowheads="1"/>
            </p:cNvSpPr>
            <p:nvPr/>
          </p:nvSpPr>
          <p:spPr bwMode="auto">
            <a:xfrm>
              <a:off x="4673" y="1571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5" name="Rectangle 81"/>
            <p:cNvSpPr>
              <a:spLocks noChangeArrowheads="1"/>
            </p:cNvSpPr>
            <p:nvPr/>
          </p:nvSpPr>
          <p:spPr bwMode="auto">
            <a:xfrm>
              <a:off x="3550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6" name="Rectangle 82"/>
            <p:cNvSpPr>
              <a:spLocks noChangeArrowheads="1"/>
            </p:cNvSpPr>
            <p:nvPr/>
          </p:nvSpPr>
          <p:spPr bwMode="auto">
            <a:xfrm>
              <a:off x="3739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7" name="Rectangle 83"/>
            <p:cNvSpPr>
              <a:spLocks noChangeArrowheads="1"/>
            </p:cNvSpPr>
            <p:nvPr/>
          </p:nvSpPr>
          <p:spPr bwMode="auto">
            <a:xfrm>
              <a:off x="3927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8" name="Rectangle 84"/>
            <p:cNvSpPr>
              <a:spLocks noChangeArrowheads="1"/>
            </p:cNvSpPr>
            <p:nvPr/>
          </p:nvSpPr>
          <p:spPr bwMode="auto">
            <a:xfrm>
              <a:off x="411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69" name="Rectangle 85"/>
            <p:cNvSpPr>
              <a:spLocks noChangeArrowheads="1"/>
            </p:cNvSpPr>
            <p:nvPr/>
          </p:nvSpPr>
          <p:spPr bwMode="auto">
            <a:xfrm>
              <a:off x="430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0" name="Rectangle 86"/>
            <p:cNvSpPr>
              <a:spLocks noChangeArrowheads="1"/>
            </p:cNvSpPr>
            <p:nvPr/>
          </p:nvSpPr>
          <p:spPr bwMode="auto">
            <a:xfrm>
              <a:off x="4484" y="1757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1" name="Rectangle 87"/>
            <p:cNvSpPr>
              <a:spLocks noChangeArrowheads="1"/>
            </p:cNvSpPr>
            <p:nvPr/>
          </p:nvSpPr>
          <p:spPr bwMode="auto">
            <a:xfrm>
              <a:off x="4673" y="1757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2" name="Rectangle 88"/>
            <p:cNvSpPr>
              <a:spLocks noChangeArrowheads="1"/>
            </p:cNvSpPr>
            <p:nvPr/>
          </p:nvSpPr>
          <p:spPr bwMode="auto">
            <a:xfrm>
              <a:off x="3550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3" name="Rectangle 89"/>
            <p:cNvSpPr>
              <a:spLocks noChangeArrowheads="1"/>
            </p:cNvSpPr>
            <p:nvPr/>
          </p:nvSpPr>
          <p:spPr bwMode="auto">
            <a:xfrm>
              <a:off x="3739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4" name="Rectangle 90"/>
            <p:cNvSpPr>
              <a:spLocks noChangeArrowheads="1"/>
            </p:cNvSpPr>
            <p:nvPr/>
          </p:nvSpPr>
          <p:spPr bwMode="auto">
            <a:xfrm>
              <a:off x="3927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5" name="Rectangle 91"/>
            <p:cNvSpPr>
              <a:spLocks noChangeArrowheads="1"/>
            </p:cNvSpPr>
            <p:nvPr/>
          </p:nvSpPr>
          <p:spPr bwMode="auto">
            <a:xfrm>
              <a:off x="411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6" name="Rectangle 92"/>
            <p:cNvSpPr>
              <a:spLocks noChangeArrowheads="1"/>
            </p:cNvSpPr>
            <p:nvPr/>
          </p:nvSpPr>
          <p:spPr bwMode="auto">
            <a:xfrm>
              <a:off x="430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7" name="Rectangle 93"/>
            <p:cNvSpPr>
              <a:spLocks noChangeArrowheads="1"/>
            </p:cNvSpPr>
            <p:nvPr/>
          </p:nvSpPr>
          <p:spPr bwMode="auto">
            <a:xfrm>
              <a:off x="4484" y="1936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8" name="Rectangle 94"/>
            <p:cNvSpPr>
              <a:spLocks noChangeArrowheads="1"/>
            </p:cNvSpPr>
            <p:nvPr/>
          </p:nvSpPr>
          <p:spPr bwMode="auto">
            <a:xfrm>
              <a:off x="4673" y="1936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79" name="Rectangle 95"/>
            <p:cNvSpPr>
              <a:spLocks noChangeArrowheads="1"/>
            </p:cNvSpPr>
            <p:nvPr/>
          </p:nvSpPr>
          <p:spPr bwMode="auto">
            <a:xfrm>
              <a:off x="3550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0" name="Rectangle 96"/>
            <p:cNvSpPr>
              <a:spLocks noChangeArrowheads="1"/>
            </p:cNvSpPr>
            <p:nvPr/>
          </p:nvSpPr>
          <p:spPr bwMode="auto">
            <a:xfrm>
              <a:off x="3739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1" name="Rectangle 97"/>
            <p:cNvSpPr>
              <a:spLocks noChangeArrowheads="1"/>
            </p:cNvSpPr>
            <p:nvPr/>
          </p:nvSpPr>
          <p:spPr bwMode="auto">
            <a:xfrm>
              <a:off x="3927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2" name="Rectangle 98"/>
            <p:cNvSpPr>
              <a:spLocks noChangeArrowheads="1"/>
            </p:cNvSpPr>
            <p:nvPr/>
          </p:nvSpPr>
          <p:spPr bwMode="auto">
            <a:xfrm>
              <a:off x="411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3" name="Rectangle 99"/>
            <p:cNvSpPr>
              <a:spLocks noChangeArrowheads="1"/>
            </p:cNvSpPr>
            <p:nvPr/>
          </p:nvSpPr>
          <p:spPr bwMode="auto">
            <a:xfrm>
              <a:off x="430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4" name="Rectangle 100"/>
            <p:cNvSpPr>
              <a:spLocks noChangeArrowheads="1"/>
            </p:cNvSpPr>
            <p:nvPr/>
          </p:nvSpPr>
          <p:spPr bwMode="auto">
            <a:xfrm>
              <a:off x="4484" y="2122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5" name="Rectangle 101"/>
            <p:cNvSpPr>
              <a:spLocks noChangeArrowheads="1"/>
            </p:cNvSpPr>
            <p:nvPr/>
          </p:nvSpPr>
          <p:spPr bwMode="auto">
            <a:xfrm>
              <a:off x="4673" y="2122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6" name="Rectangle 102"/>
            <p:cNvSpPr>
              <a:spLocks noChangeArrowheads="1"/>
            </p:cNvSpPr>
            <p:nvPr/>
          </p:nvSpPr>
          <p:spPr bwMode="auto">
            <a:xfrm>
              <a:off x="3550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7" name="Rectangle 103"/>
            <p:cNvSpPr>
              <a:spLocks noChangeArrowheads="1"/>
            </p:cNvSpPr>
            <p:nvPr/>
          </p:nvSpPr>
          <p:spPr bwMode="auto">
            <a:xfrm>
              <a:off x="3739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8" name="Rectangle 104"/>
            <p:cNvSpPr>
              <a:spLocks noChangeArrowheads="1"/>
            </p:cNvSpPr>
            <p:nvPr/>
          </p:nvSpPr>
          <p:spPr bwMode="auto">
            <a:xfrm>
              <a:off x="3927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89" name="Rectangle 105"/>
            <p:cNvSpPr>
              <a:spLocks noChangeArrowheads="1"/>
            </p:cNvSpPr>
            <p:nvPr/>
          </p:nvSpPr>
          <p:spPr bwMode="auto">
            <a:xfrm>
              <a:off x="411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0" name="Rectangle 106"/>
            <p:cNvSpPr>
              <a:spLocks noChangeArrowheads="1"/>
            </p:cNvSpPr>
            <p:nvPr/>
          </p:nvSpPr>
          <p:spPr bwMode="auto">
            <a:xfrm>
              <a:off x="430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1" name="Rectangle 107"/>
            <p:cNvSpPr>
              <a:spLocks noChangeArrowheads="1"/>
            </p:cNvSpPr>
            <p:nvPr/>
          </p:nvSpPr>
          <p:spPr bwMode="auto">
            <a:xfrm>
              <a:off x="4484" y="2310"/>
              <a:ext cx="184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2" name="Rectangle 108"/>
            <p:cNvSpPr>
              <a:spLocks noChangeArrowheads="1"/>
            </p:cNvSpPr>
            <p:nvPr/>
          </p:nvSpPr>
          <p:spPr bwMode="auto">
            <a:xfrm>
              <a:off x="4673" y="2310"/>
              <a:ext cx="183" cy="18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3" name="Line 109"/>
            <p:cNvSpPr>
              <a:spLocks noChangeShapeType="1"/>
            </p:cNvSpPr>
            <p:nvPr/>
          </p:nvSpPr>
          <p:spPr bwMode="auto">
            <a:xfrm>
              <a:off x="3550" y="1197"/>
              <a:ext cx="1462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4" name="Line 110"/>
            <p:cNvSpPr>
              <a:spLocks noChangeShapeType="1"/>
            </p:cNvSpPr>
            <p:nvPr/>
          </p:nvSpPr>
          <p:spPr bwMode="auto">
            <a:xfrm>
              <a:off x="3550" y="1197"/>
              <a:ext cx="0" cy="1489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695" name="Text Box 111"/>
            <p:cNvSpPr txBox="1">
              <a:spLocks noChangeArrowheads="1"/>
            </p:cNvSpPr>
            <p:nvPr/>
          </p:nvSpPr>
          <p:spPr bwMode="auto">
            <a:xfrm>
              <a:off x="3466" y="893"/>
              <a:ext cx="11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67696" name="Text Box 112"/>
            <p:cNvSpPr txBox="1">
              <a:spLocks noChangeArrowheads="1"/>
            </p:cNvSpPr>
            <p:nvPr/>
          </p:nvSpPr>
          <p:spPr bwMode="auto">
            <a:xfrm>
              <a:off x="4940" y="95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67697" name="Text Box 113"/>
            <p:cNvSpPr txBox="1">
              <a:spLocks noChangeArrowheads="1"/>
            </p:cNvSpPr>
            <p:nvPr/>
          </p:nvSpPr>
          <p:spPr bwMode="auto">
            <a:xfrm>
              <a:off x="3337" y="2497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67698" name="Text Box 114"/>
            <p:cNvSpPr txBox="1">
              <a:spLocks noChangeArrowheads="1"/>
            </p:cNvSpPr>
            <p:nvPr/>
          </p:nvSpPr>
          <p:spPr bwMode="auto">
            <a:xfrm>
              <a:off x="4101" y="2498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</p:grpSp>
      <p:sp>
        <p:nvSpPr>
          <p:cNvPr id="67699" name="Rectangle 115"/>
          <p:cNvSpPr>
            <a:spLocks noChangeArrowheads="1"/>
          </p:cNvSpPr>
          <p:nvPr/>
        </p:nvSpPr>
        <p:spPr bwMode="auto">
          <a:xfrm>
            <a:off x="3924300" y="4554538"/>
            <a:ext cx="129381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sz="3600" i="1">
                <a:solidFill>
                  <a:srgbClr val="000000"/>
                </a:solidFill>
                <a:latin typeface="Times New Roman" pitchFamily="18" charset="0"/>
              </a:rPr>
              <a:t>s = r </a:t>
            </a:r>
            <a:r>
              <a:rPr lang="el-GR" sz="3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844348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Example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470150" y="1255713"/>
            <a:ext cx="4178300" cy="553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780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6" r="20450" b="50748"/>
          <a:stretch>
            <a:fillRect/>
          </a:stretch>
        </p:blipFill>
        <p:spPr bwMode="auto">
          <a:xfrm>
            <a:off x="4775200" y="1303338"/>
            <a:ext cx="4132263" cy="536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86" r="20450" b="507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0.6</a:t>
            </a:r>
          </a:p>
        </p:txBody>
      </p:sp>
      <p:graphicFrame>
        <p:nvGraphicFramePr>
          <p:cNvPr id="135173" name="Object 4"/>
          <p:cNvGraphicFramePr>
            <a:graphicFrameLocks noChangeAspect="1"/>
          </p:cNvGraphicFramePr>
          <p:nvPr/>
        </p:nvGraphicFramePr>
        <p:xfrm>
          <a:off x="444500" y="2022475"/>
          <a:ext cx="4125913" cy="408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5" imgW="3149600" imgH="2565400" progId="">
                  <p:embed/>
                </p:oleObj>
              </mc:Choice>
              <mc:Fallback>
                <p:oleObj r:id="rId5" imgW="3149600" imgH="2565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2022475"/>
                        <a:ext cx="4125913" cy="408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725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0.4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0" r="60675"/>
          <a:stretch>
            <a:fillRect/>
          </a:stretch>
        </p:blipFill>
        <p:spPr bwMode="auto">
          <a:xfrm>
            <a:off x="4886325" y="1376363"/>
            <a:ext cx="4059238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090" r="606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37221" name="Object 4"/>
          <p:cNvGraphicFramePr>
            <a:graphicFrameLocks noChangeAspect="1"/>
          </p:cNvGraphicFramePr>
          <p:nvPr/>
        </p:nvGraphicFramePr>
        <p:xfrm>
          <a:off x="284163" y="2100263"/>
          <a:ext cx="4491037" cy="364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5" imgW="3162300" imgH="2578100" progId="">
                  <p:embed/>
                </p:oleObj>
              </mc:Choice>
              <mc:Fallback>
                <p:oleObj r:id="rId5" imgW="31623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2100263"/>
                        <a:ext cx="4491037" cy="364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658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graphicFrame>
        <p:nvGraphicFramePr>
          <p:cNvPr id="139267" name="Object 2"/>
          <p:cNvGraphicFramePr>
            <a:graphicFrameLocks noChangeAspect="1"/>
          </p:cNvGraphicFramePr>
          <p:nvPr/>
        </p:nvGraphicFramePr>
        <p:xfrm>
          <a:off x="200025" y="2033588"/>
          <a:ext cx="4635500" cy="377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4" imgW="3175000" imgH="2578100" progId="">
                  <p:embed/>
                </p:oleObj>
              </mc:Choice>
              <mc:Fallback>
                <p:oleObj r:id="rId4" imgW="31750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2033588"/>
                        <a:ext cx="4635500" cy="377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636713" y="1428750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0.3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1" t="50090" r="20450"/>
          <a:stretch>
            <a:fillRect/>
          </a:stretch>
        </p:blipFill>
        <p:spPr bwMode="auto">
          <a:xfrm>
            <a:off x="4999038" y="1387475"/>
            <a:ext cx="4059237" cy="537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271" t="50090" r="204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533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images to the </a:t>
            </a:r>
            <a:br>
              <a:rPr lang="en-IE" sz="3200" smtClean="0"/>
            </a:br>
            <a:r>
              <a:rPr lang="en-IE" sz="3200" smtClean="0"/>
              <a:t>right show a </a:t>
            </a:r>
            <a:br>
              <a:rPr lang="en-IE" sz="3200" smtClean="0"/>
            </a:br>
            <a:r>
              <a:rPr lang="en-IE" sz="3200" smtClean="0"/>
              <a:t>magnetic resonance </a:t>
            </a:r>
            <a:br>
              <a:rPr lang="en-IE" sz="3200" smtClean="0"/>
            </a:br>
            <a:r>
              <a:rPr lang="en-IE" sz="3200" smtClean="0"/>
              <a:t>(MR) image of a </a:t>
            </a:r>
            <a:br>
              <a:rPr lang="en-IE" sz="3200" smtClean="0"/>
            </a:br>
            <a:r>
              <a:rPr lang="en-IE" sz="3200" smtClean="0"/>
              <a:t>fractured human </a:t>
            </a:r>
            <a:br>
              <a:rPr lang="en-IE" sz="3200" smtClean="0"/>
            </a:br>
            <a:r>
              <a:rPr lang="en-IE" sz="3200" smtClean="0"/>
              <a:t>spine 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Different curves </a:t>
            </a:r>
            <a:br>
              <a:rPr lang="en-IE" sz="3200" smtClean="0"/>
            </a:br>
            <a:r>
              <a:rPr lang="en-IE" sz="3200" smtClean="0"/>
              <a:t>highlight different </a:t>
            </a:r>
            <a:br>
              <a:rPr lang="en-IE" sz="3200" smtClean="0"/>
            </a:br>
            <a:r>
              <a:rPr lang="en-IE" sz="3200" smtClean="0"/>
              <a:t>detail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4430713" y="1339850"/>
            <a:ext cx="16287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9" r="20432" b="50742"/>
          <a:stretch>
            <a:fillRect/>
          </a:stretch>
        </p:blipFill>
        <p:spPr bwMode="auto">
          <a:xfrm>
            <a:off x="7234238" y="1341438"/>
            <a:ext cx="16414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529" r="20432" b="5074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7" r="60652"/>
          <a:stretch>
            <a:fillRect/>
          </a:stretch>
        </p:blipFill>
        <p:spPr bwMode="auto">
          <a:xfrm>
            <a:off x="4429125" y="4676775"/>
            <a:ext cx="1633538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7" r="606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2" t="50107" r="20432"/>
          <a:stretch>
            <a:fillRect/>
          </a:stretch>
        </p:blipFill>
        <p:spPr bwMode="auto">
          <a:xfrm>
            <a:off x="6935788" y="4232275"/>
            <a:ext cx="163195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242" t="50107" r="204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6113463" y="1995488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0.6</a:t>
            </a:r>
          </a:p>
        </p:txBody>
      </p:sp>
      <p:sp>
        <p:nvSpPr>
          <p:cNvPr id="72712" name="AutoShape 8"/>
          <p:cNvSpPr>
            <a:spLocks noChangeArrowheads="1"/>
          </p:cNvSpPr>
          <p:nvPr/>
        </p:nvSpPr>
        <p:spPr bwMode="auto">
          <a:xfrm rot="5400000">
            <a:off x="4725194" y="3663156"/>
            <a:ext cx="1076325" cy="849313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0.4</a:t>
            </a:r>
          </a:p>
        </p:txBody>
      </p:sp>
      <p:sp>
        <p:nvSpPr>
          <p:cNvPr id="72713" name="AutoShape 9"/>
          <p:cNvSpPr>
            <a:spLocks noChangeArrowheads="1"/>
          </p:cNvSpPr>
          <p:nvPr/>
        </p:nvSpPr>
        <p:spPr bwMode="auto">
          <a:xfrm rot="2400000">
            <a:off x="5961063" y="3436938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0.3</a:t>
            </a:r>
          </a:p>
        </p:txBody>
      </p:sp>
      <p:grpSp>
        <p:nvGrpSpPr>
          <p:cNvPr id="141323" name="Group 10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2715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2716" name="Rectangle 12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27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Power Law Example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7" b="50443"/>
          <a:stretch>
            <a:fillRect/>
          </a:stretch>
        </p:blipFill>
        <p:spPr bwMode="auto">
          <a:xfrm>
            <a:off x="1924050" y="1358900"/>
            <a:ext cx="5273675" cy="531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r="40187" b="504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133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Example (cont…)</a:t>
            </a: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636713" y="1635125"/>
            <a:ext cx="1468437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l-GR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IE" sz="3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5.0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6" t="49783"/>
          <a:stretch>
            <a:fillRect/>
          </a:stretch>
        </p:blipFill>
        <p:spPr bwMode="auto">
          <a:xfrm>
            <a:off x="4292600" y="1641475"/>
            <a:ext cx="48355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76" t="4978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45413" name="Object 4"/>
          <p:cNvGraphicFramePr>
            <a:graphicFrameLocks noChangeAspect="1"/>
          </p:cNvGraphicFramePr>
          <p:nvPr/>
        </p:nvGraphicFramePr>
        <p:xfrm>
          <a:off x="79375" y="2322513"/>
          <a:ext cx="4156075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5" imgW="3162300" imgH="2578100" progId="">
                  <p:embed/>
                </p:oleObj>
              </mc:Choice>
              <mc:Fallback>
                <p:oleObj r:id="rId5" imgW="3162300" imgH="257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2322513"/>
                        <a:ext cx="4156075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9669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Power Law Transformations (cont…)</a:t>
            </a:r>
          </a:p>
        </p:txBody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An aerial photo </a:t>
            </a:r>
            <a:br>
              <a:rPr lang="en-IE" sz="3200" smtClean="0"/>
            </a:br>
            <a:r>
              <a:rPr lang="en-IE" sz="3200" smtClean="0"/>
              <a:t>of a runway is </a:t>
            </a:r>
            <a:br>
              <a:rPr lang="en-IE" sz="3200" smtClean="0"/>
            </a:br>
            <a:r>
              <a:rPr lang="en-IE" sz="3200" smtClean="0"/>
              <a:t>shown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This time </a:t>
            </a:r>
            <a:br>
              <a:rPr lang="en-IE" sz="3200" smtClean="0"/>
            </a:br>
            <a:r>
              <a:rPr lang="en-IE" sz="3200" smtClean="0"/>
              <a:t>power law </a:t>
            </a:r>
            <a:br>
              <a:rPr lang="en-IE" sz="3200" smtClean="0"/>
            </a:br>
            <a:r>
              <a:rPr lang="en-IE" sz="3200" smtClean="0"/>
              <a:t>transforms are </a:t>
            </a:r>
            <a:br>
              <a:rPr lang="en-IE" sz="3200" smtClean="0"/>
            </a:br>
            <a:r>
              <a:rPr lang="en-IE" sz="3200" smtClean="0"/>
              <a:t>used to darken </a:t>
            </a:r>
            <a:br>
              <a:rPr lang="en-IE" sz="3200" smtClean="0"/>
            </a:br>
            <a:r>
              <a:rPr lang="en-IE" sz="3200" smtClean="0"/>
              <a:t>the image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Different curves </a:t>
            </a:r>
            <a:br>
              <a:rPr lang="en-IE" sz="3200" smtClean="0"/>
            </a:br>
            <a:r>
              <a:rPr lang="en-IE" sz="3200" smtClean="0"/>
              <a:t>highlight </a:t>
            </a:r>
            <a:br>
              <a:rPr lang="en-IE" sz="3200" smtClean="0"/>
            </a:br>
            <a:r>
              <a:rPr lang="en-IE" sz="3200" smtClean="0"/>
              <a:t>different detail</a:t>
            </a: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7" b="50443"/>
          <a:stretch>
            <a:fillRect/>
          </a:stretch>
        </p:blipFill>
        <p:spPr bwMode="auto">
          <a:xfrm>
            <a:off x="3384550" y="1247775"/>
            <a:ext cx="25019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r="40187" b="504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0" b="50095"/>
          <a:stretch>
            <a:fillRect/>
          </a:stretch>
        </p:blipFill>
        <p:spPr bwMode="auto">
          <a:xfrm>
            <a:off x="6575425" y="1287463"/>
            <a:ext cx="25352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020" b="500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49783" r="39909"/>
          <a:stretch>
            <a:fillRect/>
          </a:stretch>
        </p:blipFill>
        <p:spPr bwMode="auto">
          <a:xfrm>
            <a:off x="3405188" y="4352925"/>
            <a:ext cx="251936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55" t="49783" r="399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6" t="49783"/>
          <a:stretch>
            <a:fillRect/>
          </a:stretch>
        </p:blipFill>
        <p:spPr bwMode="auto">
          <a:xfrm>
            <a:off x="6472238" y="4289425"/>
            <a:ext cx="255111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9776" t="4978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47464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578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5785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75786" name="AutoShape 10"/>
          <p:cNvSpPr>
            <a:spLocks noChangeArrowheads="1"/>
          </p:cNvSpPr>
          <p:nvPr/>
        </p:nvSpPr>
        <p:spPr bwMode="auto">
          <a:xfrm>
            <a:off x="5729288" y="2176463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3.0</a:t>
            </a:r>
          </a:p>
        </p:txBody>
      </p:sp>
      <p:sp>
        <p:nvSpPr>
          <p:cNvPr id="75787" name="AutoShape 11"/>
          <p:cNvSpPr>
            <a:spLocks noChangeArrowheads="1"/>
          </p:cNvSpPr>
          <p:nvPr/>
        </p:nvSpPr>
        <p:spPr bwMode="auto">
          <a:xfrm rot="5400000">
            <a:off x="4188619" y="3666331"/>
            <a:ext cx="1076325" cy="849313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4.0</a:t>
            </a:r>
          </a:p>
        </p:txBody>
      </p:sp>
      <p:sp>
        <p:nvSpPr>
          <p:cNvPr id="75788" name="AutoShape 12"/>
          <p:cNvSpPr>
            <a:spLocks noChangeArrowheads="1"/>
          </p:cNvSpPr>
          <p:nvPr/>
        </p:nvSpPr>
        <p:spPr bwMode="auto">
          <a:xfrm rot="2400000">
            <a:off x="5703888" y="3668713"/>
            <a:ext cx="1076325" cy="849312"/>
          </a:xfrm>
          <a:prstGeom prst="rightArrow">
            <a:avLst>
              <a:gd name="adj1" fmla="val 50000"/>
              <a:gd name="adj2" fmla="val 31682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800" b="1" i="1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s = r </a:t>
            </a:r>
            <a:r>
              <a:rPr lang="en-IE" sz="1800" b="1" i="1" baseline="30000">
                <a:solidFill>
                  <a:srgbClr val="0033CC"/>
                </a:solidFill>
                <a:latin typeface="Times New Roman" charset="0"/>
                <a:ea typeface="ＭＳ Ｐゴシック" charset="0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475047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  <a:cs typeface="Arial" charset="0"/>
              </a:rPr>
              <a:t>Gamma Correction</a:t>
            </a:r>
          </a:p>
        </p:txBody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Many devices used for image capture, display and printing respond according to a power law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The exponent in the power-law equation is referred to as gamma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The process of correcting for the power-law response is referred to as gamma correction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Example: – CRT devices have an intensity-to-voltage response that is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a power function (exponents typically range from 1.8-2.5)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 Gamma correction in this case could be achieved by applying the transformation s=r</a:t>
            </a:r>
            <a:r>
              <a:rPr lang="en-IE" sz="15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/2.5=r^0.4</a:t>
            </a:r>
          </a:p>
        </p:txBody>
      </p:sp>
    </p:spTree>
    <p:extLst>
      <p:ext uri="{BB962C8B-B14F-4D97-AF65-F5344CB8AC3E}">
        <p14:creationId xmlns:p14="http://schemas.microsoft.com/office/powerpoint/2010/main" val="4169284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Enhancement Examples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68288" y="1603375"/>
            <a:ext cx="361315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1006" b="50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7" r="60652"/>
          <a:stretch>
            <a:fillRect/>
          </a:stretch>
        </p:blipFill>
        <p:spPr bwMode="auto">
          <a:xfrm>
            <a:off x="5275263" y="1619250"/>
            <a:ext cx="3624262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7" r="606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0180" name="AutoShape 4"/>
          <p:cNvSpPr>
            <a:spLocks noChangeArrowheads="1"/>
          </p:cNvSpPr>
          <p:nvPr/>
        </p:nvSpPr>
        <p:spPr bwMode="auto">
          <a:xfrm>
            <a:off x="3952875" y="3679825"/>
            <a:ext cx="1322388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6262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018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758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/>
          <a:stretch>
            <a:fillRect/>
          </a:stretch>
        </p:blipFill>
        <p:spPr bwMode="auto">
          <a:xfrm>
            <a:off x="4308475" y="2403475"/>
            <a:ext cx="4787900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4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Gamma Correction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Many of you might be familiar with gamma correction of computer monitors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Problem is that</a:t>
            </a:r>
            <a:br>
              <a:rPr lang="en-IE" sz="3200" smtClean="0"/>
            </a:br>
            <a:r>
              <a:rPr lang="en-IE" sz="3200" smtClean="0"/>
              <a:t>display devices do </a:t>
            </a:r>
            <a:br>
              <a:rPr lang="en-IE" sz="3200" smtClean="0"/>
            </a:br>
            <a:r>
              <a:rPr lang="en-IE" sz="3200" smtClean="0"/>
              <a:t>not respond linearly </a:t>
            </a:r>
            <a:br>
              <a:rPr lang="en-IE" sz="3200" smtClean="0"/>
            </a:br>
            <a:r>
              <a:rPr lang="en-IE" sz="3200" smtClean="0"/>
              <a:t>to different </a:t>
            </a:r>
            <a:br>
              <a:rPr lang="en-IE" sz="3200" smtClean="0"/>
            </a:br>
            <a:r>
              <a:rPr lang="en-IE" sz="3200" smtClean="0"/>
              <a:t>intensities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Can be corrected </a:t>
            </a:r>
            <a:br>
              <a:rPr lang="en-IE" sz="3200" smtClean="0"/>
            </a:br>
            <a:r>
              <a:rPr lang="en-IE" sz="3200" smtClean="0"/>
              <a:t>using a log </a:t>
            </a:r>
            <a:br>
              <a:rPr lang="en-IE" sz="3200" smtClean="0"/>
            </a:br>
            <a:r>
              <a:rPr lang="en-IE" sz="3200" smtClean="0"/>
              <a:t>transform</a:t>
            </a:r>
          </a:p>
        </p:txBody>
      </p:sp>
      <p:grpSp>
        <p:nvGrpSpPr>
          <p:cNvPr id="151557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78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02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GB" sz="4000" smtClean="0">
                <a:solidFill>
                  <a:srgbClr val="FFFFFF"/>
                </a:solidFill>
              </a:rPr>
              <a:t>More Contrast Issues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620963"/>
            <a:ext cx="8637587" cy="245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5360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88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885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39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Piecewise Linear Transformation Functions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7" r="59853"/>
          <a:stretch>
            <a:fillRect/>
          </a:stretch>
        </p:blipFill>
        <p:spPr bwMode="auto">
          <a:xfrm>
            <a:off x="6381750" y="4230688"/>
            <a:ext cx="253047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517" r="598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457200" y="1333500"/>
            <a:ext cx="86868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Rather than using a well defined mathematical function we can use arbitrary user-defined transforms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images below show a contrast stretching linear transform to add contrast to a poor quality image</a:t>
            </a:r>
          </a:p>
        </p:txBody>
      </p:sp>
      <p:sp>
        <p:nvSpPr>
          <p:cNvPr id="79876" name="AutoShape 4"/>
          <p:cNvSpPr>
            <a:spLocks noChangeArrowheads="1"/>
          </p:cNvSpPr>
          <p:nvPr/>
        </p:nvSpPr>
        <p:spPr bwMode="auto">
          <a:xfrm>
            <a:off x="3149600" y="5138738"/>
            <a:ext cx="3265488" cy="849312"/>
          </a:xfrm>
          <a:prstGeom prst="rightArrow">
            <a:avLst>
              <a:gd name="adj1" fmla="val 53648"/>
              <a:gd name="adj2" fmla="val 40371"/>
            </a:avLst>
          </a:prstGeom>
          <a:solidFill>
            <a:srgbClr val="BBE0E3"/>
          </a:solidFill>
          <a:ln w="126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967163" y="4552950"/>
            <a:ext cx="1828800" cy="182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2" b="50829"/>
          <a:stretch>
            <a:fillRect/>
          </a:stretch>
        </p:blipFill>
        <p:spPr bwMode="auto">
          <a:xfrm>
            <a:off x="3419475" y="4302125"/>
            <a:ext cx="2563813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9322" b="5082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55656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79880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9881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798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r="19170" b="50204"/>
          <a:stretch>
            <a:fillRect/>
          </a:stretch>
        </p:blipFill>
        <p:spPr bwMode="auto">
          <a:xfrm>
            <a:off x="630238" y="4178300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r="19170" b="502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98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t="50204" r="19170"/>
          <a:stretch>
            <a:fillRect/>
          </a:stretch>
        </p:blipFill>
        <p:spPr bwMode="auto">
          <a:xfrm>
            <a:off x="9486900" y="1952625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t="50204" r="191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544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Piecewise Linear Transformation Functions</a:t>
            </a:r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Rather than using a well defined mathematical function we can use arbitrary user-defined transforms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Contrast stretching expands the range of intensity levels in an image so it spans a given (full) intensity range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Control points (r1,s1) and (r2,s2) control the shape of the transform T(r)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• r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=r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, s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=0 and s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=L-1 yields a thresholding function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IE" sz="2000">
                <a:solidFill>
                  <a:srgbClr val="000000"/>
                </a:solidFill>
              </a:rPr>
              <a:t>The contrast stretched image shown in the previous slide is obtained using the transformation obtained from the equation of the line having following points</a:t>
            </a:r>
          </a:p>
          <a:p>
            <a:pPr eaLnBrk="1"/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,s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1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)=(r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min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,0) and (r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, s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2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)=</a:t>
            </a:r>
            <a:r>
              <a:rPr lang="en-IE" sz="2000">
                <a:solidFill>
                  <a:srgbClr val="000000"/>
                </a:solidFill>
              </a:rPr>
              <a:t>(r</a:t>
            </a:r>
            <a:r>
              <a:rPr lang="en-IE" sz="1200">
                <a:solidFill>
                  <a:srgbClr val="000000"/>
                </a:solidFill>
              </a:rPr>
              <a:t>max</a:t>
            </a:r>
            <a:r>
              <a:rPr lang="en-IE" sz="2000">
                <a:solidFill>
                  <a:srgbClr val="000000"/>
                </a:solidFill>
              </a:rPr>
              <a:t>,L-1)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IE" sz="2000">
              <a:solidFill>
                <a:srgbClr val="000000"/>
              </a:solidFill>
            </a:endParaRPr>
          </a:p>
        </p:txBody>
      </p:sp>
      <p:grpSp>
        <p:nvGrpSpPr>
          <p:cNvPr id="15770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090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090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3" t="50204" r="19170"/>
          <a:stretch>
            <a:fillRect/>
          </a:stretch>
        </p:blipFill>
        <p:spPr bwMode="auto">
          <a:xfrm>
            <a:off x="9486900" y="1952625"/>
            <a:ext cx="2514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0933" t="50204" r="191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789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Gray Level Slicing</a:t>
            </a:r>
          </a:p>
        </p:txBody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 Used to highlight a specific range of intensities in an image that might be of interest</a:t>
            </a:r>
          </a:p>
          <a:p>
            <a:pPr eaLnBrk="1"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•Two common approaches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	Set all pixel values within a range of interest to one value (white) and all others to another value (black)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       Produces a binary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>
                <a:solidFill>
                  <a:srgbClr val="000000"/>
                </a:solidFill>
              </a:rPr>
              <a:t>–	Brighten (or darken) pixel values in a range of interest and leave all others unchanged</a:t>
            </a:r>
          </a:p>
        </p:txBody>
      </p:sp>
      <p:grpSp>
        <p:nvGrpSpPr>
          <p:cNvPr id="15974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192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192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15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94" name="Group 1"/>
          <p:cNvGrpSpPr>
            <a:grpSpLocks/>
          </p:cNvGrpSpPr>
          <p:nvPr/>
        </p:nvGrpSpPr>
        <p:grpSpPr bwMode="auto">
          <a:xfrm>
            <a:off x="5994400" y="1914525"/>
            <a:ext cx="2717800" cy="2332038"/>
            <a:chOff x="3776" y="1206"/>
            <a:chExt cx="1712" cy="1469"/>
          </a:xfrm>
        </p:grpSpPr>
        <p:pic>
          <p:nvPicPr>
            <p:cNvPr id="829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29" r="19496" b="49071"/>
            <a:stretch>
              <a:fillRect/>
            </a:stretch>
          </p:blipFill>
          <p:spPr bwMode="auto">
            <a:xfrm>
              <a:off x="3821" y="1206"/>
              <a:ext cx="1667" cy="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8229" r="19496" b="490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947" name="Rectangle 3"/>
            <p:cNvSpPr>
              <a:spLocks noChangeArrowheads="1"/>
            </p:cNvSpPr>
            <p:nvPr/>
          </p:nvSpPr>
          <p:spPr bwMode="auto">
            <a:xfrm>
              <a:off x="3776" y="2462"/>
              <a:ext cx="159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Gray Level Slicing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Highlights a specific range of grey levels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Similar to thresholding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Other levels can be </a:t>
            </a:r>
            <a:br>
              <a:rPr lang="en-IE" sz="2800" smtClean="0"/>
            </a:br>
            <a:r>
              <a:rPr lang="en-IE" sz="2800" smtClean="0"/>
              <a:t>suppressed or maintained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Useful for highlighting features</a:t>
            </a:r>
            <a:br>
              <a:rPr lang="en-IE" sz="2800" smtClean="0"/>
            </a:br>
            <a:r>
              <a:rPr lang="en-IE" sz="2800" smtClean="0"/>
              <a:t>in an image</a:t>
            </a:r>
          </a:p>
        </p:txBody>
      </p:sp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08" b="47621"/>
          <a:stretch>
            <a:fillRect/>
          </a:stretch>
        </p:blipFill>
        <p:spPr bwMode="auto">
          <a:xfrm>
            <a:off x="3214688" y="4492625"/>
            <a:ext cx="276860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5908" b="47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1798" name="Group 7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295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953" name="Rectangle 9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53317" r="61620"/>
          <a:stretch>
            <a:fillRect/>
          </a:stretch>
        </p:blipFill>
        <p:spPr bwMode="auto">
          <a:xfrm>
            <a:off x="487363" y="4672013"/>
            <a:ext cx="2116137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78" t="53317" r="616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7" t="53662" r="21848"/>
          <a:stretch>
            <a:fillRect/>
          </a:stretch>
        </p:blipFill>
        <p:spPr bwMode="auto">
          <a:xfrm>
            <a:off x="6594475" y="4687888"/>
            <a:ext cx="2147888" cy="212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3947" t="53662" r="218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956" name="AutoShape 12"/>
          <p:cNvSpPr>
            <a:spLocks noChangeArrowheads="1"/>
          </p:cNvSpPr>
          <p:nvPr/>
        </p:nvSpPr>
        <p:spPr bwMode="auto">
          <a:xfrm>
            <a:off x="2671763" y="5456238"/>
            <a:ext cx="725487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rgbClr val="333399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2957" name="AutoShape 13"/>
          <p:cNvSpPr>
            <a:spLocks noChangeArrowheads="1"/>
          </p:cNvSpPr>
          <p:nvPr/>
        </p:nvSpPr>
        <p:spPr bwMode="auto">
          <a:xfrm>
            <a:off x="5783263" y="5456238"/>
            <a:ext cx="725487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rgbClr val="333399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43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Bit Plane Slicing</a:t>
            </a:r>
          </a:p>
        </p:txBody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Often by isolating particular bits of the pixel values in an image we can highlight interesting aspects of that image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Higher-order bits usually contain most of the significant visual information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Lower-order bits contain</a:t>
            </a:r>
            <a:br>
              <a:rPr lang="en-IE" sz="2800" smtClean="0"/>
            </a:br>
            <a:r>
              <a:rPr lang="en-IE" sz="2800" smtClean="0"/>
              <a:t>subtle details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7"/>
          <a:stretch>
            <a:fillRect/>
          </a:stretch>
        </p:blipFill>
        <p:spPr bwMode="auto">
          <a:xfrm>
            <a:off x="646113" y="4864100"/>
            <a:ext cx="4518025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49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r="19246" b="13074"/>
          <a:stretch>
            <a:fillRect/>
          </a:stretch>
        </p:blipFill>
        <p:spPr bwMode="auto">
          <a:xfrm>
            <a:off x="5311775" y="3786188"/>
            <a:ext cx="3128963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275" r="19246" b="130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3846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397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3975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5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7"/>
          <a:stretch>
            <a:fillRect/>
          </a:stretch>
        </p:blipFill>
        <p:spPr bwMode="auto">
          <a:xfrm>
            <a:off x="1817688" y="1327150"/>
            <a:ext cx="5710237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5893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49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4998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1387475" y="2049463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10000000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457950" y="2117725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01000000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495300" y="390048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00100000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2" name="Text Box 10"/>
          <p:cNvSpPr txBox="1">
            <a:spLocks noChangeArrowheads="1"/>
          </p:cNvSpPr>
          <p:nvPr/>
        </p:nvSpPr>
        <p:spPr bwMode="auto">
          <a:xfrm>
            <a:off x="7388225" y="391953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00001000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3" name="Text Box 11"/>
          <p:cNvSpPr txBox="1">
            <a:spLocks noChangeArrowheads="1"/>
          </p:cNvSpPr>
          <p:nvPr/>
        </p:nvSpPr>
        <p:spPr bwMode="auto">
          <a:xfrm>
            <a:off x="484188" y="5735638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00000100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7392988" y="5756275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00000001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11779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7"/>
          <a:stretch>
            <a:fillRect/>
          </a:stretch>
        </p:blipFill>
        <p:spPr bwMode="auto">
          <a:xfrm>
            <a:off x="1817688" y="1327150"/>
            <a:ext cx="5710237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7941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60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387475" y="2049463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10000000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6457950" y="2117725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01000000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495300" y="390048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00100000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7388225" y="3919538"/>
            <a:ext cx="1430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00001000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484188" y="5735638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00000100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7392988" y="5756275"/>
            <a:ext cx="14303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800" b="1" smtClean="0">
                <a:solidFill>
                  <a:srgbClr val="0033CC"/>
                </a:solidFill>
              </a:rPr>
              <a:t>[</a:t>
            </a:r>
            <a:r>
              <a:rPr lang="en-IE" sz="1800" smtClean="0">
                <a:solidFill>
                  <a:srgbClr val="0033CC"/>
                </a:solidFill>
                <a:latin typeface="Courier New" charset="0"/>
              </a:rPr>
              <a:t>00000001</a:t>
            </a:r>
            <a:r>
              <a:rPr lang="en-IE" sz="1800" b="1" smtClean="0">
                <a:solidFill>
                  <a:srgbClr val="0033CC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06456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91694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880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4"/>
          <a:stretch>
            <a:fillRect/>
          </a:stretch>
        </p:blipFill>
        <p:spPr bwMode="auto">
          <a:xfrm>
            <a:off x="5424488" y="1281113"/>
            <a:ext cx="3451225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72" t="49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0" b="50052"/>
          <a:stretch>
            <a:fillRect/>
          </a:stretch>
        </p:blipFill>
        <p:spPr bwMode="auto">
          <a:xfrm>
            <a:off x="238125" y="1281113"/>
            <a:ext cx="3451225" cy="550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0320" b="500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04" name="AutoShape 4"/>
          <p:cNvSpPr>
            <a:spLocks noChangeArrowheads="1"/>
          </p:cNvSpPr>
          <p:nvPr/>
        </p:nvSpPr>
        <p:spPr bwMode="auto">
          <a:xfrm>
            <a:off x="3721100" y="3663950"/>
            <a:ext cx="1633538" cy="847725"/>
          </a:xfrm>
          <a:prstGeom prst="rightArrow">
            <a:avLst>
              <a:gd name="adj1" fmla="val 50000"/>
              <a:gd name="adj2" fmla="val 48174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8310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1206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769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89" b="75865"/>
          <a:stretch>
            <a:fillRect/>
          </a:stretch>
        </p:blipFill>
        <p:spPr bwMode="auto">
          <a:xfrm>
            <a:off x="528638" y="2095500"/>
            <a:ext cx="844550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989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2036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806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8069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427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0" r="33606" b="75865"/>
          <a:stretch>
            <a:fillRect/>
          </a:stretch>
        </p:blipFill>
        <p:spPr bwMode="auto">
          <a:xfrm>
            <a:off x="436563" y="2070100"/>
            <a:ext cx="8523287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080" r="33606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408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8909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909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475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r="740" b="75865"/>
          <a:stretch>
            <a:fillRect/>
          </a:stretch>
        </p:blipFill>
        <p:spPr bwMode="auto">
          <a:xfrm>
            <a:off x="539750" y="2070100"/>
            <a:ext cx="84518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r="740" b="758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6132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0117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5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4" r="66814" b="52605"/>
          <a:stretch>
            <a:fillRect/>
          </a:stretch>
        </p:blipFill>
        <p:spPr bwMode="auto">
          <a:xfrm>
            <a:off x="423863" y="2032000"/>
            <a:ext cx="8643937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054" r="66814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818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11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114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41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4" t="24054" r="33504" b="52605"/>
          <a:stretch>
            <a:fillRect/>
          </a:stretch>
        </p:blipFill>
        <p:spPr bwMode="auto">
          <a:xfrm>
            <a:off x="528638" y="2032000"/>
            <a:ext cx="8531225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154" t="24054" r="33504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0228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2165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60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t="24054" r="76" b="52605"/>
          <a:stretch>
            <a:fillRect/>
          </a:stretch>
        </p:blipFill>
        <p:spPr bwMode="auto">
          <a:xfrm>
            <a:off x="460375" y="2032000"/>
            <a:ext cx="8620125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t="24054" r="76" b="526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2276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31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3189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607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3" r="66814" b="27174"/>
          <a:stretch>
            <a:fillRect/>
          </a:stretch>
        </p:blipFill>
        <p:spPr bwMode="auto">
          <a:xfrm>
            <a:off x="423863" y="1879600"/>
            <a:ext cx="8643937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7813" r="66814" b="271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4324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42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213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455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4" t="47813" r="33504" b="28706"/>
          <a:stretch>
            <a:fillRect/>
          </a:stretch>
        </p:blipFill>
        <p:spPr bwMode="auto">
          <a:xfrm>
            <a:off x="528638" y="2032000"/>
            <a:ext cx="85312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3154" t="47813" r="33504" b="287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6372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523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43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5" t="47813" r="76" b="25961"/>
          <a:stretch>
            <a:fillRect/>
          </a:stretch>
        </p:blipFill>
        <p:spPr bwMode="auto">
          <a:xfrm>
            <a:off x="523875" y="1905000"/>
            <a:ext cx="8620125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225" t="47813" r="76" b="259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8420" name="Group 3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626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6261" name="Rectangle 5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006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Bit Plane Slicing (cont…)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8" b="43092"/>
          <a:stretch>
            <a:fillRect/>
          </a:stretch>
        </p:blipFill>
        <p:spPr bwMode="auto">
          <a:xfrm>
            <a:off x="550863" y="1455738"/>
            <a:ext cx="41783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948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0" r="871" b="43092"/>
          <a:stretch>
            <a:fillRect/>
          </a:stretch>
        </p:blipFill>
        <p:spPr bwMode="auto">
          <a:xfrm>
            <a:off x="550863" y="4953000"/>
            <a:ext cx="4148137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310" r="871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33655" b="43092"/>
          <a:stretch>
            <a:fillRect/>
          </a:stretch>
        </p:blipFill>
        <p:spPr bwMode="auto">
          <a:xfrm>
            <a:off x="550863" y="3243263"/>
            <a:ext cx="4254500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695" r="33655" b="430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4887913" y="1711325"/>
            <a:ext cx="393858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8 and 7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887913" y="3473450"/>
            <a:ext cx="393858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8, 7 and 6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4887913" y="5237163"/>
            <a:ext cx="3938587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500" smtClean="0"/>
              <a:t>Reconstructed image using only bit planes 7, 6 and 5</a:t>
            </a:r>
          </a:p>
        </p:txBody>
      </p:sp>
      <p:grpSp>
        <p:nvGrpSpPr>
          <p:cNvPr id="190473" name="Group 8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97289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7290" name="Rectangle 10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163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30" b="29718"/>
          <a:stretch>
            <a:fillRect/>
          </a:stretch>
        </p:blipFill>
        <p:spPr bwMode="auto">
          <a:xfrm>
            <a:off x="214313" y="2020888"/>
            <a:ext cx="4043362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730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8" b="29718"/>
          <a:stretch>
            <a:fillRect/>
          </a:stretch>
        </p:blipFill>
        <p:spPr bwMode="auto">
          <a:xfrm>
            <a:off x="5027613" y="1963738"/>
            <a:ext cx="4116387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508" b="297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4286250" y="3721100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0358" name="Group 5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22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112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Histograms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histogram of an image shows us the distribution of grey levels in the image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Massively useful in image processing, especially in segmentation</a:t>
            </a: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1454150" y="3492500"/>
            <a:ext cx="5918200" cy="3371850"/>
            <a:chOff x="916" y="2200"/>
            <a:chExt cx="3728" cy="21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" y="2200"/>
              <a:ext cx="3553" cy="1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25" name="Text Box 5"/>
            <p:cNvSpPr txBox="1">
              <a:spLocks noChangeArrowheads="1"/>
            </p:cNvSpPr>
            <p:nvPr/>
          </p:nvSpPr>
          <p:spPr bwMode="auto">
            <a:xfrm>
              <a:off x="2465" y="4093"/>
              <a:ext cx="8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IE" sz="1800"/>
                <a:t>Grey Levels</a:t>
              </a:r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 rot="16200000">
              <a:off x="579" y="3034"/>
              <a:ext cx="90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IE" sz="1800"/>
                <a:t>Frequencies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102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Image Histograms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The histogram of a digital image, f, (with intensities [0,L-1]) is a discrete function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h(r</a:t>
            </a:r>
            <a:r>
              <a:rPr lang="en-IE" sz="1400"/>
              <a:t>k</a:t>
            </a:r>
            <a:r>
              <a:rPr lang="en-IE"/>
              <a:t>) = n</a:t>
            </a:r>
            <a:r>
              <a:rPr lang="en-IE" sz="1500"/>
              <a:t>k</a:t>
            </a:r>
            <a:r>
              <a:rPr lang="en-IE"/>
              <a:t>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Where r</a:t>
            </a:r>
            <a:r>
              <a:rPr lang="en-IE" sz="1400"/>
              <a:t>k</a:t>
            </a:r>
            <a:r>
              <a:rPr lang="en-IE"/>
              <a:t> is the kth intensity value and n</a:t>
            </a:r>
            <a:r>
              <a:rPr lang="en-IE" sz="1400"/>
              <a:t>k</a:t>
            </a:r>
            <a:r>
              <a:rPr lang="en-IE"/>
              <a:t> is the number of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pixels in f with intensity r</a:t>
            </a:r>
            <a:r>
              <a:rPr lang="en-IE" sz="1400"/>
              <a:t>k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•	Normalizing the histogram is common practice – Divide the components by the total number of pixels in the image – Assuming an MxN image, this yields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/>
              <a:t>p(r</a:t>
            </a:r>
            <a:r>
              <a:rPr lang="en-IE" sz="1400"/>
              <a:t>k</a:t>
            </a:r>
            <a:r>
              <a:rPr lang="en-IE"/>
              <a:t>) = n</a:t>
            </a:r>
            <a:r>
              <a:rPr lang="en-IE" sz="1400"/>
              <a:t>k</a:t>
            </a:r>
            <a:r>
              <a:rPr lang="en-IE"/>
              <a:t>/MN for k=0,1,2,....,L-1 – p(r</a:t>
            </a:r>
            <a:r>
              <a:rPr lang="en-IE" sz="1400"/>
              <a:t>k</a:t>
            </a:r>
            <a:r>
              <a:rPr lang="en-IE"/>
              <a:t>) is, basically, an estimate of the probability of occurrence of intensity level r</a:t>
            </a:r>
            <a:r>
              <a:rPr lang="en-IE" sz="1400"/>
              <a:t>k</a:t>
            </a:r>
            <a:r>
              <a:rPr lang="en-IE"/>
              <a:t> in an image Σ p(r</a:t>
            </a:r>
            <a:r>
              <a:rPr lang="en-IE" sz="1400"/>
              <a:t>k</a:t>
            </a:r>
            <a:r>
              <a:rPr lang="en-IE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300305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IE" sz="4000" b="1">
                <a:solidFill>
                  <a:srgbClr val="FFFFFF"/>
                </a:solidFill>
                <a:latin typeface="ArialMT" pitchFamily="32" charset="0"/>
              </a:rPr>
              <a:t>Uses for Histogram Processing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6868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enhancements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statistics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compression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Image segmentation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Simple to calculate in software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Economic hardware implementations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          – Popular tool in real-time image processing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200"/>
              <a:t>•	A plot of this function for all values of k provides a global description of the appearance of the image (gives useful information for contrast enhancement)</a:t>
            </a:r>
          </a:p>
          <a:p>
            <a:pPr hangingPunct="0">
              <a:buClrTx/>
              <a:buFontTx/>
              <a:buNone/>
            </a:pPr>
            <a:r>
              <a:rPr lang="en-IE" sz="2200">
                <a:solidFill>
                  <a:srgbClr val="98193A"/>
                </a:solidFill>
              </a:rPr>
              <a:t>•	</a:t>
            </a:r>
            <a:r>
              <a:rPr lang="en-IE" sz="2200"/>
              <a:t>Histograms commonly viewed in plots as</a:t>
            </a:r>
          </a:p>
          <a:p>
            <a:pPr hangingPunct="0">
              <a:buClrTx/>
              <a:buFontTx/>
              <a:buNone/>
            </a:pPr>
            <a:r>
              <a:rPr lang="en-IE" sz="2200" i="1"/>
              <a:t>h</a:t>
            </a:r>
            <a:r>
              <a:rPr lang="en-IE" sz="2200"/>
              <a:t>(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/>
              <a:t>) </a:t>
            </a:r>
            <a:r>
              <a:rPr lang="en-IE" sz="2200" i="1"/>
              <a:t>= n</a:t>
            </a:r>
            <a:r>
              <a:rPr lang="en-IE" sz="1400" i="1"/>
              <a:t>k</a:t>
            </a:r>
            <a:r>
              <a:rPr lang="en-IE" sz="2200" i="1"/>
              <a:t> </a:t>
            </a:r>
            <a:r>
              <a:rPr lang="en-IE" sz="2200"/>
              <a:t>versus 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 i="1"/>
              <a:t> </a:t>
            </a:r>
          </a:p>
          <a:p>
            <a:pPr hangingPunct="0">
              <a:buClrTx/>
              <a:buFontTx/>
              <a:buNone/>
            </a:pPr>
            <a:r>
              <a:rPr lang="en-IE" sz="2200" i="1"/>
              <a:t>p</a:t>
            </a:r>
            <a:r>
              <a:rPr lang="en-IE" sz="2200"/>
              <a:t>(</a:t>
            </a:r>
            <a:r>
              <a:rPr lang="en-IE" sz="2200" i="1"/>
              <a:t>r</a:t>
            </a:r>
            <a:r>
              <a:rPr lang="en-IE" sz="1400" i="1"/>
              <a:t>k</a:t>
            </a:r>
            <a:r>
              <a:rPr lang="en-IE" sz="2200"/>
              <a:t>) </a:t>
            </a:r>
            <a:r>
              <a:rPr lang="en-IE" sz="2200" i="1"/>
              <a:t>= </a:t>
            </a:r>
            <a:r>
              <a:rPr lang="en-IE" sz="2200"/>
              <a:t>n</a:t>
            </a:r>
            <a:r>
              <a:rPr lang="en-IE" sz="1400"/>
              <a:t>k</a:t>
            </a:r>
            <a:r>
              <a:rPr lang="en-IE" sz="2200"/>
              <a:t> /</a:t>
            </a:r>
            <a:r>
              <a:rPr lang="en-IE" sz="2200" i="1"/>
              <a:t>MN </a:t>
            </a:r>
            <a:r>
              <a:rPr lang="en-IE" sz="2200"/>
              <a:t>versus </a:t>
            </a:r>
            <a:r>
              <a:rPr lang="en-IE" sz="2200" i="1"/>
              <a:t>r</a:t>
            </a:r>
            <a:r>
              <a:rPr lang="en-IE" sz="14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3140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49375"/>
            <a:ext cx="5427663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131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484313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84438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358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347788"/>
            <a:ext cx="5427663" cy="542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913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150018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74913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426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363663"/>
            <a:ext cx="5272088" cy="52720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318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01775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536825"/>
            <a:ext cx="2879725" cy="28797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75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335088"/>
            <a:ext cx="5427662" cy="542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1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418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Image Enhancement Examples (cont…)</a:t>
            </a:r>
          </a:p>
        </p:txBody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1"/>
          <a:stretch>
            <a:fillRect/>
          </a:stretch>
        </p:blipFill>
        <p:spPr bwMode="auto">
          <a:xfrm>
            <a:off x="250825" y="1320800"/>
            <a:ext cx="8797925" cy="551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68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2405" name="Group 4"/>
          <p:cNvGrpSpPr>
            <a:grpSpLocks/>
          </p:cNvGrpSpPr>
          <p:nvPr/>
        </p:nvGrpSpPr>
        <p:grpSpPr bwMode="auto">
          <a:xfrm>
            <a:off x="0" y="1625600"/>
            <a:ext cx="252413" cy="5224463"/>
            <a:chOff x="0" y="1024"/>
            <a:chExt cx="159" cy="3291"/>
          </a:xfrm>
        </p:grpSpPr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5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3254" name="Rectangle 6"/>
            <p:cNvSpPr>
              <a:spLocks noChangeArrowheads="1"/>
            </p:cNvSpPr>
            <p:nvPr/>
          </p:nvSpPr>
          <p:spPr bwMode="auto">
            <a:xfrm rot="16200000">
              <a:off x="-1502" y="2532"/>
              <a:ext cx="3168" cy="154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0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487613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148748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146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352550"/>
            <a:ext cx="5427662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693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590800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481138"/>
            <a:ext cx="58864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796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Examples (cont…)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A selection of images and </a:t>
            </a:r>
            <a:br>
              <a:rPr lang="en-IE" sz="3200"/>
            </a:br>
            <a:r>
              <a:rPr lang="en-IE" sz="3200"/>
              <a:t>their histograms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Notice the relationships </a:t>
            </a:r>
            <a:br>
              <a:rPr lang="en-IE" sz="3200"/>
            </a:br>
            <a:r>
              <a:rPr lang="en-IE" sz="3200"/>
              <a:t>between the images and </a:t>
            </a:r>
            <a:br>
              <a:rPr lang="en-IE" sz="3200"/>
            </a:br>
            <a:r>
              <a:rPr lang="en-IE" sz="3200"/>
              <a:t>their histograms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Note that the high contrast </a:t>
            </a:r>
            <a:br>
              <a:rPr lang="en-IE" sz="3200"/>
            </a:br>
            <a:r>
              <a:rPr lang="en-IE" sz="3200"/>
              <a:t>image has the most </a:t>
            </a:r>
            <a:br>
              <a:rPr lang="en-IE" sz="3200"/>
            </a:br>
            <a:r>
              <a:rPr lang="en-IE" sz="3200"/>
              <a:t>evenly spaced histogram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1284288"/>
            <a:ext cx="3276600" cy="554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lum bright="-5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1"/>
          <a:stretch>
            <a:fillRect/>
          </a:stretch>
        </p:blipFill>
        <p:spPr bwMode="auto">
          <a:xfrm>
            <a:off x="6883400" y="1284288"/>
            <a:ext cx="1905000" cy="554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54000" contrast="72000"/>
                  </a:blip>
                  <a:srcRect l="418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71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US" sz="4000">
                <a:solidFill>
                  <a:srgbClr val="FFFFFF"/>
                </a:solidFill>
              </a:rPr>
              <a:t>Contrast Stretching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US" sz="3200"/>
              <a:t>We can fix images that have poor contrast by applying a pretty simple contrast specification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US" sz="3200"/>
              <a:t>The interesting part is how do we decide on this transformation function?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4860925"/>
            <a:ext cx="2246313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448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Histogram equalization is a process for increasing the contrast in an image by spreading the histogram out to be approximately uniformly distributed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The gray levels of an image that has been subjected to histogram equalization are spread out and always reach white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– The increase of dynamic range produces an increase in contrast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/>
              <a:t>• For images with low contrast, histogram equalization has the adverse effect of increasing visual graininess</a:t>
            </a:r>
          </a:p>
        </p:txBody>
      </p:sp>
    </p:spTree>
    <p:extLst>
      <p:ext uri="{BB962C8B-B14F-4D97-AF65-F5344CB8AC3E}">
        <p14:creationId xmlns:p14="http://schemas.microsoft.com/office/powerpoint/2010/main" val="2344367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The intensity transformation function we are constructing is of the form</a:t>
            </a:r>
          </a:p>
          <a:p>
            <a:pPr>
              <a:buClrTx/>
              <a:buFontTx/>
              <a:buNone/>
            </a:pPr>
            <a:r>
              <a:rPr lang="en-IE" i="1">
                <a:latin typeface="TimesNewRomanPSMT" pitchFamily="16" charset="0"/>
              </a:rPr>
              <a:t>             </a:t>
            </a:r>
            <a:r>
              <a:rPr lang="en-IE" sz="2600" i="1">
                <a:latin typeface="Times New Roman" pitchFamily="18" charset="0"/>
              </a:rPr>
              <a:t> s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=</a:t>
            </a:r>
            <a:r>
              <a:rPr lang="en-IE" sz="2600" i="1">
                <a:latin typeface="Times New Roman" pitchFamily="18" charset="0"/>
              </a:rPr>
              <a:t>T</a:t>
            </a:r>
            <a:r>
              <a:rPr lang="en-IE" sz="2600">
                <a:latin typeface="Times New Roman" pitchFamily="18" charset="0"/>
              </a:rPr>
              <a:t>(</a:t>
            </a:r>
            <a:r>
              <a:rPr lang="en-IE" sz="2600" i="1">
                <a:latin typeface="Times New Roman" pitchFamily="18" charset="0"/>
              </a:rPr>
              <a:t>r</a:t>
            </a:r>
            <a:r>
              <a:rPr lang="en-IE" sz="2600">
                <a:latin typeface="Times New Roman" pitchFamily="18" charset="0"/>
              </a:rPr>
              <a:t>)       0 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≤ </a:t>
            </a:r>
            <a:r>
              <a:rPr lang="en-IE" sz="2600" i="1">
                <a:latin typeface="Times New Roman" pitchFamily="18" charset="0"/>
              </a:rPr>
              <a:t>r 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≤ </a:t>
            </a:r>
            <a:r>
              <a:rPr lang="en-IE" sz="2600" i="1">
                <a:latin typeface="Times New Roman" pitchFamily="18" charset="0"/>
              </a:rPr>
              <a:t>L</a:t>
            </a:r>
            <a:r>
              <a:rPr lang="en-IE" sz="2600">
                <a:latin typeface="Times New Roman" pitchFamily="18" charset="0"/>
                <a:cs typeface="Arial" pitchFamily="34" charset="0"/>
              </a:rPr>
              <a:t>−</a:t>
            </a:r>
            <a:r>
              <a:rPr lang="en-IE" sz="2600">
                <a:latin typeface="Times New Roman" pitchFamily="18" charset="0"/>
              </a:rPr>
              <a:t>1</a:t>
            </a:r>
            <a:r>
              <a:rPr lang="en-IE">
                <a:latin typeface="ArialMT" pitchFamily="32" charset="0"/>
              </a:rPr>
              <a:t> </a:t>
            </a:r>
          </a:p>
          <a:p>
            <a:pPr>
              <a:buClrTx/>
              <a:buFontTx/>
              <a:buNone/>
            </a:pPr>
            <a:endParaRPr lang="en-IE">
              <a:solidFill>
                <a:srgbClr val="98193A"/>
              </a:solidFill>
              <a:latin typeface="ArialMT" pitchFamily="32" charset="0"/>
            </a:endParaRP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An output intensity level </a:t>
            </a:r>
            <a:r>
              <a:rPr lang="en-IE" i="1">
                <a:latin typeface="ArialMT" pitchFamily="32" charset="0"/>
              </a:rPr>
              <a:t>s </a:t>
            </a:r>
            <a:r>
              <a:rPr lang="en-IE">
                <a:latin typeface="ArialMT" pitchFamily="32" charset="0"/>
              </a:rPr>
              <a:t>is produced for every pixel in the</a:t>
            </a:r>
            <a:r>
              <a:rPr lang="en-IE">
                <a:latin typeface="TimesNewRomanPSMT" pitchFamily="16" charset="0"/>
              </a:rPr>
              <a:t> </a:t>
            </a:r>
            <a:r>
              <a:rPr lang="en-IE">
                <a:latin typeface="ArialMT" pitchFamily="32" charset="0"/>
              </a:rPr>
              <a:t>input image having intensity </a:t>
            </a:r>
            <a:r>
              <a:rPr lang="en-IE" i="1">
                <a:latin typeface="ArialMT" pitchFamily="32" charset="0"/>
              </a:rPr>
              <a:t>r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We assume 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2617C0"/>
                </a:solidFill>
                <a:latin typeface="ArialMT" pitchFamily="32" charset="0"/>
              </a:rPr>
              <a:t>– </a:t>
            </a:r>
            <a:r>
              <a:rPr lang="en-IE" i="1">
                <a:latin typeface="ArialMT" pitchFamily="32" charset="0"/>
              </a:rPr>
              <a:t>T</a:t>
            </a:r>
            <a:r>
              <a:rPr lang="en-IE">
                <a:latin typeface="ArialMT" pitchFamily="32" charset="0"/>
              </a:rPr>
              <a:t>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is monotonically increasing in the interval 0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r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 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2617C0"/>
                </a:solidFill>
                <a:latin typeface="ArialMT" pitchFamily="32" charset="0"/>
              </a:rPr>
              <a:t>                – </a:t>
            </a:r>
            <a:r>
              <a:rPr lang="en-IE">
                <a:latin typeface="ArialMT" pitchFamily="32" charset="0"/>
              </a:rPr>
              <a:t>0 </a:t>
            </a:r>
            <a:r>
              <a:rPr lang="en-IE">
                <a:cs typeface="Arial" pitchFamily="34" charset="0"/>
              </a:rPr>
              <a:t>≤ Τ(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          for 0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r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ArialMT" pitchFamily="32" charset="0"/>
              </a:rPr>
              <a:t>L</a:t>
            </a:r>
            <a:r>
              <a:rPr lang="en-IE">
                <a:latin typeface="ArialMT" pitchFamily="32" charset="0"/>
              </a:rPr>
              <a:t>-1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If we define the inverse 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                   </a:t>
            </a:r>
            <a:r>
              <a:rPr lang="en-IE" i="1">
                <a:latin typeface="TimesNewRomanPSMT" pitchFamily="16" charset="0"/>
              </a:rPr>
              <a:t>r</a:t>
            </a:r>
            <a:r>
              <a:rPr lang="en-IE">
                <a:cs typeface="Arial" pitchFamily="34" charset="0"/>
              </a:rPr>
              <a:t>=</a:t>
            </a:r>
            <a:r>
              <a:rPr lang="en-IE" i="1">
                <a:latin typeface="TimesNewRomanPSMT" pitchFamily="16" charset="0"/>
              </a:rPr>
              <a:t>T^</a:t>
            </a:r>
            <a:r>
              <a:rPr lang="en-IE">
                <a:cs typeface="Arial" pitchFamily="34" charset="0"/>
              </a:rPr>
              <a:t>−</a:t>
            </a:r>
            <a:r>
              <a:rPr lang="en-IE">
                <a:latin typeface="TimesNewRomanPSMT" pitchFamily="16" charset="0"/>
              </a:rPr>
              <a:t>1(</a:t>
            </a:r>
            <a:r>
              <a:rPr lang="en-IE" i="1">
                <a:latin typeface="TimesNewRomanPSMT" pitchFamily="16" charset="0"/>
              </a:rPr>
              <a:t>s</a:t>
            </a:r>
            <a:r>
              <a:rPr lang="en-IE">
                <a:latin typeface="TimesNewRomanPSMT" pitchFamily="16" charset="0"/>
              </a:rPr>
              <a:t>)        0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TimesNewRomanPSMT" pitchFamily="16" charset="0"/>
              </a:rPr>
              <a:t>s </a:t>
            </a:r>
            <a:r>
              <a:rPr lang="en-IE">
                <a:cs typeface="Arial" pitchFamily="34" charset="0"/>
              </a:rPr>
              <a:t>≤ </a:t>
            </a:r>
            <a:r>
              <a:rPr lang="en-IE" i="1">
                <a:latin typeface="TimesNewRomanPSMT" pitchFamily="16" charset="0"/>
              </a:rPr>
              <a:t>L</a:t>
            </a:r>
            <a:r>
              <a:rPr lang="en-IE">
                <a:cs typeface="Arial" pitchFamily="34" charset="0"/>
              </a:rPr>
              <a:t>−</a:t>
            </a:r>
            <a:r>
              <a:rPr lang="en-IE">
                <a:latin typeface="TimesNewRomanPSMT" pitchFamily="16" charset="0"/>
              </a:rPr>
              <a:t>1</a:t>
            </a:r>
          </a:p>
          <a:p>
            <a:pPr>
              <a:buClrTx/>
              <a:buFontTx/>
              <a:buNone/>
            </a:pPr>
            <a:r>
              <a:rPr lang="en-IE">
                <a:solidFill>
                  <a:srgbClr val="98193A"/>
                </a:solidFill>
                <a:latin typeface="ArialMT" pitchFamily="32" charset="0"/>
              </a:rPr>
              <a:t>•	</a:t>
            </a:r>
            <a:r>
              <a:rPr lang="en-IE">
                <a:latin typeface="ArialMT" pitchFamily="32" charset="0"/>
              </a:rPr>
              <a:t>Then </a:t>
            </a:r>
            <a:r>
              <a:rPr lang="en-IE" i="1">
                <a:latin typeface="ArialMT" pitchFamily="32" charset="0"/>
              </a:rPr>
              <a:t>T</a:t>
            </a:r>
            <a:r>
              <a:rPr lang="en-IE">
                <a:latin typeface="ArialMT" pitchFamily="32" charset="0"/>
              </a:rPr>
              <a:t>(</a:t>
            </a:r>
            <a:r>
              <a:rPr lang="en-IE" i="1">
                <a:latin typeface="ArialMT" pitchFamily="32" charset="0"/>
              </a:rPr>
              <a:t>r</a:t>
            </a:r>
            <a:r>
              <a:rPr lang="en-IE">
                <a:latin typeface="ArialMT" pitchFamily="32" charset="0"/>
              </a:rPr>
              <a:t>) should be strictly monotonically increasing</a:t>
            </a:r>
          </a:p>
        </p:txBody>
      </p:sp>
    </p:spTree>
    <p:extLst>
      <p:ext uri="{BB962C8B-B14F-4D97-AF65-F5344CB8AC3E}">
        <p14:creationId xmlns:p14="http://schemas.microsoft.com/office/powerpoint/2010/main" val="2553669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987550"/>
            <a:ext cx="76168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09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352425" algn="l"/>
                <a:tab pos="708025" algn="l"/>
                <a:tab pos="1062038" algn="l"/>
                <a:tab pos="1417638" algn="l"/>
                <a:tab pos="1774825" algn="l"/>
                <a:tab pos="2130425" algn="l"/>
                <a:tab pos="2484438" algn="l"/>
                <a:tab pos="2840038" algn="l"/>
                <a:tab pos="3200400" algn="l"/>
                <a:tab pos="3552825" algn="l"/>
                <a:tab pos="3908425" algn="l"/>
                <a:tab pos="4262438" algn="l"/>
                <a:tab pos="4343400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Histogram equalization requires construction of a transformation function s</a:t>
            </a:r>
            <a:r>
              <a:rPr lang="en-IE" sz="1400">
                <a:latin typeface="ArialMT" pitchFamily="32" charset="0"/>
              </a:rPr>
              <a:t>k</a:t>
            </a: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endParaRPr lang="en-IE">
              <a:latin typeface="ArialMT" pitchFamily="32" charset="0"/>
            </a:endParaRP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where r</a:t>
            </a:r>
            <a:r>
              <a:rPr lang="en-IE" sz="1400">
                <a:latin typeface="ArialMT" pitchFamily="32" charset="0"/>
              </a:rPr>
              <a:t>k</a:t>
            </a:r>
            <a:r>
              <a:rPr lang="en-IE">
                <a:latin typeface="ArialMT" pitchFamily="32" charset="0"/>
              </a:rPr>
              <a:t> is the kth gray level, n</a:t>
            </a:r>
            <a:r>
              <a:rPr lang="en-IE" sz="1400">
                <a:latin typeface="ArialMT" pitchFamily="32" charset="0"/>
              </a:rPr>
              <a:t>k</a:t>
            </a:r>
            <a:r>
              <a:rPr lang="en-IE">
                <a:latin typeface="ArialMT" pitchFamily="32" charset="0"/>
              </a:rPr>
              <a:t> is the number of pixels with that gray level, MxN is the number of pixels in the image, and k=0,1,...,L-1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This yields an s with as many elements as the original image’s histogram (normally 256 for our test images)</a:t>
            </a:r>
          </a:p>
          <a:p>
            <a:pPr>
              <a:buClrTx/>
              <a:buFontTx/>
              <a:buNone/>
            </a:pPr>
            <a:r>
              <a:rPr lang="en-IE">
                <a:latin typeface="ArialMT" pitchFamily="32" charset="0"/>
              </a:rPr>
              <a:t>•	The values of s will be in the range [0,1]. For constructing a new image, s would be scaled to the range [1,256]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41538"/>
            <a:ext cx="75707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013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250950"/>
            <a:ext cx="41687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371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&amp; Frequency Domains</a:t>
            </a:r>
          </a:p>
        </p:txBody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9150" indent="-2841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271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There are two broad categories of image enhancement techniques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Spatial domain techniques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Direct manipulation of image pixels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IE" sz="2800" smtClean="0"/>
              <a:t>Frequency domain techniques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  <a:defRPr/>
            </a:pPr>
            <a:r>
              <a:rPr lang="en-IE" smtClean="0"/>
              <a:t>Manipulation of Fourier transform or wavelet transform of an image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For the moment we will concentrate on techniques that operate in the spatial domain</a:t>
            </a:r>
          </a:p>
        </p:txBody>
      </p:sp>
    </p:spTree>
    <p:extLst>
      <p:ext uri="{BB962C8B-B14F-4D97-AF65-F5344CB8AC3E}">
        <p14:creationId xmlns:p14="http://schemas.microsoft.com/office/powerpoint/2010/main" val="639594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Histogram Equalisation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77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82073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2000"/>
              <a:t>Spreading out the frequencies in an image (or equalising the image) is a simple way to improve dark or washed out images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</a:pPr>
            <a:r>
              <a:rPr lang="en-IE" sz="2000"/>
              <a:t>The formula for histogram equalisation is given where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r</a:t>
            </a:r>
            <a:r>
              <a:rPr lang="en-IE" sz="2000" i="1" baseline="-25000"/>
              <a:t>k</a:t>
            </a:r>
            <a:r>
              <a:rPr lang="en-IE" sz="2000"/>
              <a:t>:	input intensity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s</a:t>
            </a:r>
            <a:r>
              <a:rPr lang="en-IE" sz="2000" i="1" baseline="-25000"/>
              <a:t>k</a:t>
            </a:r>
            <a:r>
              <a:rPr lang="en-IE" sz="2000"/>
              <a:t>:	processed intensity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k</a:t>
            </a:r>
            <a:r>
              <a:rPr lang="en-IE" sz="2000"/>
              <a:t>: 	the intensity range </a:t>
            </a:r>
            <a:br>
              <a:rPr lang="en-IE" sz="2000"/>
            </a:br>
            <a:r>
              <a:rPr lang="en-IE" sz="2000"/>
              <a:t>	(e.g 0.0 – 1.0)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n</a:t>
            </a:r>
            <a:r>
              <a:rPr lang="en-IE" sz="2000" i="1" baseline="-25000"/>
              <a:t>j</a:t>
            </a:r>
            <a:r>
              <a:rPr lang="en-IE" sz="2000"/>
              <a:t>:	the frequency of intensity </a:t>
            </a:r>
            <a:r>
              <a:rPr lang="en-IE" sz="2000" i="1"/>
              <a:t>j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–"/>
            </a:pPr>
            <a:r>
              <a:rPr lang="en-IE" sz="2000" i="1"/>
              <a:t>n</a:t>
            </a:r>
            <a:r>
              <a:rPr lang="en-IE" sz="2000"/>
              <a:t>:	the sum of all frequencies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endParaRPr lang="en-IE" sz="2000"/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The transformation function in the next slide is 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Obtained by applying the RHS formula to the</a:t>
            </a:r>
          </a:p>
          <a:p>
            <a:pPr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</a:pPr>
            <a:r>
              <a:rPr lang="en-IE" sz="2000"/>
              <a:t>Original image in the next side.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Tx/>
              <a:buFontTx/>
              <a:buNone/>
            </a:pPr>
            <a:endParaRPr lang="en-IE" sz="2800"/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097588" y="2957513"/>
            <a:ext cx="2819400" cy="3440112"/>
            <a:chOff x="3841" y="1863"/>
            <a:chExt cx="1776" cy="2167"/>
          </a:xfrm>
        </p:grpSpPr>
        <p:sp>
          <p:nvSpPr>
            <p:cNvPr id="25604" name="Rectangle 4"/>
            <p:cNvSpPr>
              <a:spLocks noChangeArrowheads="1"/>
            </p:cNvSpPr>
            <p:nvPr/>
          </p:nvSpPr>
          <p:spPr bwMode="auto">
            <a:xfrm>
              <a:off x="3841" y="1863"/>
              <a:ext cx="1776" cy="2167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5" name="Group 5"/>
            <p:cNvGrpSpPr>
              <a:grpSpLocks/>
            </p:cNvGrpSpPr>
            <p:nvPr/>
          </p:nvGrpSpPr>
          <p:grpSpPr bwMode="auto">
            <a:xfrm>
              <a:off x="3891" y="1876"/>
              <a:ext cx="1689" cy="2133"/>
              <a:chOff x="3891" y="1876"/>
              <a:chExt cx="1689" cy="2133"/>
            </a:xfrm>
          </p:grpSpPr>
          <p:graphicFrame>
            <p:nvGraphicFramePr>
              <p:cNvPr id="25606" name="Object 6"/>
              <p:cNvGraphicFramePr>
                <a:graphicFrameLocks noChangeAspect="1"/>
              </p:cNvGraphicFramePr>
              <p:nvPr/>
            </p:nvGraphicFramePr>
            <p:xfrm>
              <a:off x="3891" y="1876"/>
              <a:ext cx="1336" cy="4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2" r:id="rId4" imgW="647640" imgH="228600" progId="">
                      <p:embed/>
                    </p:oleObj>
                  </mc:Choice>
                  <mc:Fallback>
                    <p:oleObj r:id="rId4" imgW="647640" imgH="2286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91" y="1876"/>
                            <a:ext cx="1336" cy="469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07" name="Object 7"/>
              <p:cNvGraphicFramePr>
                <a:graphicFrameLocks noChangeAspect="1"/>
              </p:cNvGraphicFramePr>
              <p:nvPr/>
            </p:nvGraphicFramePr>
            <p:xfrm>
              <a:off x="4229" y="2291"/>
              <a:ext cx="1351" cy="8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3" r:id="rId6" imgW="723600" imgH="444240" progId="">
                      <p:embed/>
                    </p:oleObj>
                  </mc:Choice>
                  <mc:Fallback>
                    <p:oleObj r:id="rId6" imgW="723600" imgH="44424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9" y="2291"/>
                            <a:ext cx="1351" cy="828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08" name="Object 8"/>
              <p:cNvGraphicFramePr>
                <a:graphicFrameLocks noChangeAspect="1"/>
              </p:cNvGraphicFramePr>
              <p:nvPr/>
            </p:nvGraphicFramePr>
            <p:xfrm>
              <a:off x="4239" y="3133"/>
              <a:ext cx="973" cy="8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" r:id="rId8" imgW="507960" imgH="457200" progId="">
                      <p:embed/>
                    </p:oleObj>
                  </mc:Choice>
                  <mc:Fallback>
                    <p:oleObj r:id="rId8" imgW="507960" imgH="4572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9" y="3133"/>
                            <a:ext cx="973" cy="876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4123111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</a:t>
            </a:r>
          </a:p>
        </p:txBody>
      </p:sp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5559425" y="2630488"/>
            <a:ext cx="3421063" cy="2751137"/>
            <a:chOff x="3502" y="1657"/>
            <a:chExt cx="2155" cy="1733"/>
          </a:xfrm>
        </p:grpSpPr>
        <p:graphicFrame>
          <p:nvGraphicFramePr>
            <p:cNvPr id="26627" name="Object 3"/>
            <p:cNvGraphicFramePr>
              <a:graphicFrameLocks noChangeAspect="1"/>
            </p:cNvGraphicFramePr>
            <p:nvPr/>
          </p:nvGraphicFramePr>
          <p:xfrm>
            <a:off x="3502" y="1657"/>
            <a:ext cx="2155" cy="1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r:id="rId4" imgW="3427193" imgH="2756922" progId="">
                    <p:embed/>
                  </p:oleObj>
                </mc:Choice>
                <mc:Fallback>
                  <p:oleObj r:id="rId4" imgW="3427193" imgH="275692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2" y="1657"/>
                          <a:ext cx="2155" cy="173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3502" y="1657"/>
              <a:ext cx="2155" cy="1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450850" y="1530350"/>
            <a:ext cx="4867275" cy="4951413"/>
            <a:chOff x="284" y="964"/>
            <a:chExt cx="3066" cy="3119"/>
          </a:xfrm>
        </p:grpSpPr>
        <p:graphicFrame>
          <p:nvGraphicFramePr>
            <p:cNvPr id="26633" name="Object 9"/>
            <p:cNvGraphicFramePr>
              <a:graphicFrameLocks noChangeAspect="1"/>
            </p:cNvGraphicFramePr>
            <p:nvPr/>
          </p:nvGraphicFramePr>
          <p:xfrm>
            <a:off x="284" y="964"/>
            <a:ext cx="3066" cy="3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r:id="rId7" imgW="4268552" imgH="4343409" progId="">
                    <p:embed/>
                  </p:oleObj>
                </mc:Choice>
                <mc:Fallback>
                  <p:oleObj r:id="rId7" imgW="4268552" imgH="43434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" y="964"/>
                          <a:ext cx="3066" cy="311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4" name="Text Box 10"/>
            <p:cNvSpPr txBox="1">
              <a:spLocks noChangeArrowheads="1"/>
            </p:cNvSpPr>
            <p:nvPr/>
          </p:nvSpPr>
          <p:spPr bwMode="auto">
            <a:xfrm>
              <a:off x="284" y="964"/>
              <a:ext cx="3066" cy="3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5" name="AutoShape 11"/>
          <p:cNvSpPr>
            <a:spLocks noChangeArrowheads="1"/>
          </p:cNvSpPr>
          <p:nvPr/>
        </p:nvSpPr>
        <p:spPr bwMode="auto">
          <a:xfrm rot="17760000">
            <a:off x="5866606" y="904082"/>
            <a:ext cx="885825" cy="2071688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12"/>
          <p:cNvSpPr>
            <a:spLocks noChangeArrowheads="1"/>
          </p:cNvSpPr>
          <p:nvPr/>
        </p:nvSpPr>
        <p:spPr bwMode="auto">
          <a:xfrm rot="13740000" flipH="1" flipV="1">
            <a:off x="5657056" y="5153819"/>
            <a:ext cx="885825" cy="2071688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727075" y="13811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5024438" y="1412875"/>
            <a:ext cx="3254375" cy="3344863"/>
            <a:chOff x="3165" y="890"/>
            <a:chExt cx="2050" cy="2107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>
              <a:lum bright="-24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0" t="13255" b="74797"/>
            <a:stretch>
              <a:fillRect/>
            </a:stretch>
          </p:blipFill>
          <p:spPr bwMode="auto">
            <a:xfrm>
              <a:off x="3165" y="890"/>
              <a:ext cx="2050" cy="1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-24000" contrast="42000"/>
                    </a:blip>
                    <a:srcRect l="77080" t="13255" b="7479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 flipV="1">
              <a:off x="3277" y="1526"/>
              <a:ext cx="0" cy="93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 flipV="1">
              <a:off x="3372" y="1917"/>
              <a:ext cx="0" cy="5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 flipV="1">
              <a:off x="3508" y="1526"/>
              <a:ext cx="0" cy="95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 flipV="1">
              <a:off x="3561" y="188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 flipV="1">
              <a:off x="3604" y="230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10"/>
            <p:cNvSpPr>
              <a:spLocks noChangeShapeType="1"/>
            </p:cNvSpPr>
            <p:nvPr/>
          </p:nvSpPr>
          <p:spPr bwMode="auto">
            <a:xfrm flipV="1">
              <a:off x="3658" y="209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 flipV="1">
              <a:off x="3691" y="221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12"/>
            <p:cNvSpPr>
              <a:spLocks noChangeShapeType="1"/>
            </p:cNvSpPr>
            <p:nvPr/>
          </p:nvSpPr>
          <p:spPr bwMode="auto">
            <a:xfrm flipV="1">
              <a:off x="3735" y="220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13"/>
            <p:cNvSpPr>
              <a:spLocks noChangeShapeType="1"/>
            </p:cNvSpPr>
            <p:nvPr/>
          </p:nvSpPr>
          <p:spPr bwMode="auto">
            <a:xfrm flipV="1">
              <a:off x="3757" y="232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 flipV="1">
              <a:off x="3821" y="2126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 flipV="1">
              <a:off x="3865" y="224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 flipV="1">
              <a:off x="3908" y="220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 flipV="1">
              <a:off x="3962" y="211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 flipV="1">
              <a:off x="3985" y="2300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19"/>
            <p:cNvSpPr>
              <a:spLocks noChangeShapeType="1"/>
            </p:cNvSpPr>
            <p:nvPr/>
          </p:nvSpPr>
          <p:spPr bwMode="auto">
            <a:xfrm flipV="1">
              <a:off x="4028" y="2179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20"/>
            <p:cNvSpPr>
              <a:spLocks noChangeShapeType="1"/>
            </p:cNvSpPr>
            <p:nvPr/>
          </p:nvSpPr>
          <p:spPr bwMode="auto">
            <a:xfrm flipV="1">
              <a:off x="4103" y="2068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 flipV="1">
              <a:off x="4176" y="223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 flipV="1">
              <a:off x="4240" y="208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 flipV="1">
              <a:off x="4284" y="206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Line 24"/>
            <p:cNvSpPr>
              <a:spLocks noChangeShapeType="1"/>
            </p:cNvSpPr>
            <p:nvPr/>
          </p:nvSpPr>
          <p:spPr bwMode="auto">
            <a:xfrm flipV="1">
              <a:off x="4378" y="206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 flipV="1">
              <a:off x="4433" y="1895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Line 26"/>
            <p:cNvSpPr>
              <a:spLocks noChangeShapeType="1"/>
            </p:cNvSpPr>
            <p:nvPr/>
          </p:nvSpPr>
          <p:spPr bwMode="auto">
            <a:xfrm flipV="1">
              <a:off x="4496" y="215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 flipV="1">
              <a:off x="4551" y="218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 flipV="1">
              <a:off x="4625" y="226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 flipV="1">
              <a:off x="4576" y="224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 flipV="1">
              <a:off x="4690" y="214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 flipV="1">
              <a:off x="4734" y="212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 flipV="1">
              <a:off x="4788" y="2219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 flipV="1">
              <a:off x="4851" y="2221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34"/>
            <p:cNvSpPr>
              <a:spLocks noChangeShapeType="1"/>
            </p:cNvSpPr>
            <p:nvPr/>
          </p:nvSpPr>
          <p:spPr bwMode="auto">
            <a:xfrm flipV="1">
              <a:off x="4916" y="2254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 flipV="1">
              <a:off x="4947" y="2318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36"/>
            <p:cNvSpPr>
              <a:spLocks noChangeShapeType="1"/>
            </p:cNvSpPr>
            <p:nvPr/>
          </p:nvSpPr>
          <p:spPr bwMode="auto">
            <a:xfrm flipV="1">
              <a:off x="4981" y="2372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V="1">
              <a:off x="5024" y="232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 flipV="1">
              <a:off x="5047" y="2377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215" y="2477"/>
              <a:ext cx="1981" cy="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88" name="Group 40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7689" name="Picture 4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27691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5" b="75105"/>
          <a:stretch>
            <a:fillRect/>
          </a:stretch>
        </p:blipFill>
        <p:spPr bwMode="auto">
          <a:xfrm>
            <a:off x="1879600" y="4021138"/>
            <a:ext cx="5381625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2565" b="751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7692" name="Object 44"/>
          <p:cNvGraphicFramePr>
            <a:graphicFrameLocks noChangeAspect="1"/>
          </p:cNvGraphicFramePr>
          <p:nvPr/>
        </p:nvGraphicFramePr>
        <p:xfrm>
          <a:off x="849313" y="1241425"/>
          <a:ext cx="3240087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6" imgW="2035810" imgH="1740264" progId="">
                  <p:embed/>
                </p:oleObj>
              </mc:Choice>
              <mc:Fallback>
                <p:oleObj r:id="rId6" imgW="2035810" imgH="174026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241425"/>
                        <a:ext cx="3240087" cy="27654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93" name="Oval 45"/>
          <p:cNvSpPr>
            <a:spLocks noChangeArrowheads="1"/>
          </p:cNvSpPr>
          <p:nvPr/>
        </p:nvSpPr>
        <p:spPr bwMode="auto">
          <a:xfrm>
            <a:off x="7823200" y="1246188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0854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7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3931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</a:t>
            </a: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727075" y="1381125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4905375" y="1352550"/>
            <a:ext cx="3260725" cy="4260850"/>
            <a:chOff x="3090" y="852"/>
            <a:chExt cx="2054" cy="2684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>
              <a:lum bright="-36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1" t="37921" b="50104"/>
            <a:stretch>
              <a:fillRect/>
            </a:stretch>
          </p:blipFill>
          <p:spPr bwMode="auto">
            <a:xfrm>
              <a:off x="3090" y="852"/>
              <a:ext cx="2054" cy="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-36000" contrast="54000"/>
                    </a:blip>
                    <a:srcRect l="76881" t="37921" b="5010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Line 5"/>
            <p:cNvSpPr>
              <a:spLocks noChangeShapeType="1"/>
            </p:cNvSpPr>
            <p:nvPr/>
          </p:nvSpPr>
          <p:spPr bwMode="auto">
            <a:xfrm flipV="1">
              <a:off x="3216" y="143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Line 6"/>
            <p:cNvSpPr>
              <a:spLocks noChangeShapeType="1"/>
            </p:cNvSpPr>
            <p:nvPr/>
          </p:nvSpPr>
          <p:spPr bwMode="auto">
            <a:xfrm flipV="1">
              <a:off x="3382" y="2693"/>
              <a:ext cx="0" cy="59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Line 7"/>
            <p:cNvSpPr>
              <a:spLocks noChangeShapeType="1"/>
            </p:cNvSpPr>
            <p:nvPr/>
          </p:nvSpPr>
          <p:spPr bwMode="auto">
            <a:xfrm flipV="1">
              <a:off x="3322" y="189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V="1">
              <a:off x="3457" y="148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 flipV="1">
              <a:off x="3541" y="1844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V="1">
              <a:off x="3595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Line 11"/>
            <p:cNvSpPr>
              <a:spLocks noChangeShapeType="1"/>
            </p:cNvSpPr>
            <p:nvPr/>
          </p:nvSpPr>
          <p:spPr bwMode="auto">
            <a:xfrm flipV="1">
              <a:off x="3639" y="216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Line 12"/>
            <p:cNvSpPr>
              <a:spLocks noChangeShapeType="1"/>
            </p:cNvSpPr>
            <p:nvPr/>
          </p:nvSpPr>
          <p:spPr bwMode="auto">
            <a:xfrm flipV="1">
              <a:off x="3703" y="2210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 flipV="1">
              <a:off x="3767" y="208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 flipV="1">
              <a:off x="3810" y="2213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 flipV="1">
              <a:off x="3854" y="2209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16"/>
            <p:cNvSpPr>
              <a:spLocks noChangeShapeType="1"/>
            </p:cNvSpPr>
            <p:nvPr/>
          </p:nvSpPr>
          <p:spPr bwMode="auto">
            <a:xfrm flipV="1">
              <a:off x="3908" y="208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7"/>
            <p:cNvSpPr>
              <a:spLocks noChangeShapeType="1"/>
            </p:cNvSpPr>
            <p:nvPr/>
          </p:nvSpPr>
          <p:spPr bwMode="auto">
            <a:xfrm flipV="1">
              <a:off x="3982" y="216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 flipV="1">
              <a:off x="4026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 flipV="1">
              <a:off x="4059" y="217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20"/>
            <p:cNvSpPr>
              <a:spLocks noChangeShapeType="1"/>
            </p:cNvSpPr>
            <p:nvPr/>
          </p:nvSpPr>
          <p:spPr bwMode="auto">
            <a:xfrm flipV="1">
              <a:off x="4112" y="2225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21"/>
            <p:cNvSpPr>
              <a:spLocks noChangeShapeType="1"/>
            </p:cNvSpPr>
            <p:nvPr/>
          </p:nvSpPr>
          <p:spPr bwMode="auto">
            <a:xfrm flipV="1">
              <a:off x="4176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22"/>
            <p:cNvSpPr>
              <a:spLocks noChangeShapeType="1"/>
            </p:cNvSpPr>
            <p:nvPr/>
          </p:nvSpPr>
          <p:spPr bwMode="auto">
            <a:xfrm flipV="1">
              <a:off x="4250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 flipV="1">
              <a:off x="4294" y="204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 flipV="1">
              <a:off x="4379" y="190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25"/>
            <p:cNvSpPr>
              <a:spLocks noChangeShapeType="1"/>
            </p:cNvSpPr>
            <p:nvPr/>
          </p:nvSpPr>
          <p:spPr bwMode="auto">
            <a:xfrm flipV="1">
              <a:off x="4443" y="2112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26"/>
            <p:cNvSpPr>
              <a:spLocks noChangeShapeType="1"/>
            </p:cNvSpPr>
            <p:nvPr/>
          </p:nvSpPr>
          <p:spPr bwMode="auto">
            <a:xfrm flipV="1">
              <a:off x="4507" y="2174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27"/>
            <p:cNvSpPr>
              <a:spLocks noChangeShapeType="1"/>
            </p:cNvSpPr>
            <p:nvPr/>
          </p:nvSpPr>
          <p:spPr bwMode="auto">
            <a:xfrm flipV="1">
              <a:off x="4571" y="221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 flipV="1">
              <a:off x="4624" y="2116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 flipV="1">
              <a:off x="4679" y="2121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30"/>
            <p:cNvSpPr>
              <a:spLocks noChangeShapeType="1"/>
            </p:cNvSpPr>
            <p:nvPr/>
          </p:nvSpPr>
          <p:spPr bwMode="auto">
            <a:xfrm flipV="1">
              <a:off x="4722" y="2183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31"/>
            <p:cNvSpPr>
              <a:spLocks noChangeShapeType="1"/>
            </p:cNvSpPr>
            <p:nvPr/>
          </p:nvSpPr>
          <p:spPr bwMode="auto">
            <a:xfrm flipV="1">
              <a:off x="4796" y="2237"/>
              <a:ext cx="0" cy="1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3108" y="2471"/>
              <a:ext cx="1981" cy="1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729" name="Group 33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29730" name="Picture 3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pic>
        <p:nvPicPr>
          <p:cNvPr id="29732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0" r="22543" b="50104"/>
          <a:stretch>
            <a:fillRect/>
          </a:stretch>
        </p:blipFill>
        <p:spPr bwMode="auto">
          <a:xfrm>
            <a:off x="1878013" y="4021138"/>
            <a:ext cx="5383212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980" r="22543" b="501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33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6" t="25034" b="49788"/>
          <a:stretch>
            <a:fillRect/>
          </a:stretch>
        </p:blipFill>
        <p:spPr bwMode="auto">
          <a:xfrm>
            <a:off x="677863" y="1436688"/>
            <a:ext cx="34512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336" t="25034" b="497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34" name="Oval 38"/>
          <p:cNvSpPr>
            <a:spLocks noChangeArrowheads="1"/>
          </p:cNvSpPr>
          <p:nvPr/>
        </p:nvSpPr>
        <p:spPr bwMode="auto">
          <a:xfrm>
            <a:off x="7680325" y="126206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9623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072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017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 (cont…)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9" t="63051" b="24858"/>
          <a:stretch>
            <a:fillRect/>
          </a:stretch>
        </p:blipFill>
        <p:spPr bwMode="auto">
          <a:xfrm>
            <a:off x="5748338" y="1349375"/>
            <a:ext cx="332105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84000" contrast="100000"/>
                  </a:blip>
                  <a:srcRect l="76949" t="63051" b="2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87775"/>
          <a:stretch>
            <a:fillRect/>
          </a:stretch>
        </p:blipFill>
        <p:spPr bwMode="auto">
          <a:xfrm>
            <a:off x="5695950" y="4029075"/>
            <a:ext cx="34321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78000" contrast="96000"/>
                  </a:blip>
                  <a:srcRect l="76717" t="877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r="23636"/>
          <a:stretch>
            <a:fillRect/>
          </a:stretch>
        </p:blipFill>
        <p:spPr bwMode="auto">
          <a:xfrm>
            <a:off x="288925" y="1330325"/>
            <a:ext cx="5432425" cy="54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4" r="236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752" name="Rectangle 8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8429625" y="1397000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3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8429625" y="407511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47355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4000">
                <a:solidFill>
                  <a:srgbClr val="FFFFFF"/>
                </a:solidFill>
              </a:rPr>
              <a:t>Equalisation Examples (cont…)</a:t>
            </a:r>
          </a:p>
        </p:txBody>
      </p: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9" t="63051" b="24858"/>
          <a:stretch>
            <a:fillRect/>
          </a:stretch>
        </p:blipFill>
        <p:spPr bwMode="auto">
          <a:xfrm>
            <a:off x="5748338" y="1349375"/>
            <a:ext cx="332105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84000" contrast="100000"/>
                  </a:blip>
                  <a:srcRect l="76949" t="63051" b="2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87775"/>
          <a:stretch>
            <a:fillRect/>
          </a:stretch>
        </p:blipFill>
        <p:spPr bwMode="auto">
          <a:xfrm>
            <a:off x="5695950" y="4029075"/>
            <a:ext cx="34321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78000" contrast="96000"/>
                  </a:blip>
                  <a:srcRect l="76717" t="877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r="23636"/>
          <a:stretch>
            <a:fillRect/>
          </a:stretch>
        </p:blipFill>
        <p:spPr bwMode="auto">
          <a:xfrm>
            <a:off x="288925" y="1330325"/>
            <a:ext cx="5432425" cy="54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04" r="236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2774" name="Group 6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277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6" name="Rectangle 8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8429625" y="1397000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3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8429625" y="4075113"/>
            <a:ext cx="587375" cy="587375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IE" b="1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5813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IE" sz="3600">
                <a:solidFill>
                  <a:srgbClr val="FFFFFF"/>
                </a:solidFill>
              </a:rPr>
              <a:t>Equalisation Transformation Functions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3200"/>
              <a:t>The functions used to equalise the images in the previous examples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1546225" y="2365375"/>
            <a:ext cx="5927725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2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0" y="1625600"/>
            <a:ext cx="254000" cy="5226050"/>
            <a:chOff x="0" y="1024"/>
            <a:chExt cx="160" cy="3292"/>
          </a:xfrm>
        </p:grpSpPr>
        <p:pic>
          <p:nvPicPr>
            <p:cNvPr id="337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5"/>
              <a:ext cx="16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 rot="16200000">
              <a:off x="-1501" y="2531"/>
              <a:ext cx="3168" cy="155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IE" sz="1200">
                  <a:solidFill>
                    <a:srgbClr val="FFFFFF"/>
                  </a:solidFill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799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Use of spatial masks for filtering is called spatial filtering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– May be linear or nonlinear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</a:t>
            </a:r>
            <a:r>
              <a:rPr lang="en-IE" sz="2000">
                <a:solidFill>
                  <a:srgbClr val="000000"/>
                </a:solidFill>
              </a:rPr>
              <a:t>Linear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Lowpass: attenuate (or eliminate) high frequency components                such as characterized by edges and sharp details in an image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• Net effect is image blurring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Highpass: attenuate (or eliminate) low frequency components                 such as slowly varying characteristics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• </a:t>
            </a:r>
            <a:r>
              <a:rPr lang="en-IE" sz="2000">
                <a:solidFill>
                  <a:srgbClr val="000000"/>
                </a:solidFill>
              </a:rPr>
              <a:t>Net effect is a sharpening of edges and other details 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Bandpass: attenuate (or eliminate) a given frequency range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• Used primarily for image restoration(are of little interest for                     image enhancement)</a:t>
            </a:r>
          </a:p>
        </p:txBody>
      </p:sp>
    </p:spTree>
    <p:extLst>
      <p:ext uri="{BB962C8B-B14F-4D97-AF65-F5344CB8AC3E}">
        <p14:creationId xmlns:p14="http://schemas.microsoft.com/office/powerpoint/2010/main" val="256269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Basic Spatial Domain Image Enhancement</a:t>
            </a:r>
          </a:p>
        </p:txBody>
      </p:sp>
      <p:grpSp>
        <p:nvGrpSpPr>
          <p:cNvPr id="106499" name="Group 2"/>
          <p:cNvGrpSpPr>
            <a:grpSpLocks/>
          </p:cNvGrpSpPr>
          <p:nvPr/>
        </p:nvGrpSpPr>
        <p:grpSpPr bwMode="auto">
          <a:xfrm>
            <a:off x="4318000" y="2327275"/>
            <a:ext cx="4740275" cy="4108450"/>
            <a:chOff x="2720" y="1466"/>
            <a:chExt cx="2986" cy="2588"/>
          </a:xfrm>
        </p:grpSpPr>
        <p:grpSp>
          <p:nvGrpSpPr>
            <p:cNvPr id="106501" name="Group 3"/>
            <p:cNvGrpSpPr>
              <a:grpSpLocks/>
            </p:cNvGrpSpPr>
            <p:nvPr/>
          </p:nvGrpSpPr>
          <p:grpSpPr bwMode="auto">
            <a:xfrm>
              <a:off x="3053" y="1698"/>
              <a:ext cx="2277" cy="2127"/>
              <a:chOff x="3053" y="1698"/>
              <a:chExt cx="2277" cy="2127"/>
            </a:xfrm>
          </p:grpSpPr>
          <p:sp>
            <p:nvSpPr>
              <p:cNvPr id="55300" name="Rectangle 4"/>
              <p:cNvSpPr>
                <a:spLocks noChangeArrowheads="1"/>
              </p:cNvSpPr>
              <p:nvPr/>
            </p:nvSpPr>
            <p:spPr bwMode="auto">
              <a:xfrm>
                <a:off x="3053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1" name="Rectangle 5"/>
              <p:cNvSpPr>
                <a:spLocks noChangeArrowheads="1"/>
              </p:cNvSpPr>
              <p:nvPr/>
            </p:nvSpPr>
            <p:spPr bwMode="auto">
              <a:xfrm>
                <a:off x="319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2" name="Rectangle 6"/>
              <p:cNvSpPr>
                <a:spLocks noChangeArrowheads="1"/>
              </p:cNvSpPr>
              <p:nvPr/>
            </p:nvSpPr>
            <p:spPr bwMode="auto">
              <a:xfrm>
                <a:off x="3341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3" name="Rectangle 7"/>
              <p:cNvSpPr>
                <a:spLocks noChangeArrowheads="1"/>
              </p:cNvSpPr>
              <p:nvPr/>
            </p:nvSpPr>
            <p:spPr bwMode="auto">
              <a:xfrm>
                <a:off x="3485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4" name="Rectangle 8"/>
              <p:cNvSpPr>
                <a:spLocks noChangeArrowheads="1"/>
              </p:cNvSpPr>
              <p:nvPr/>
            </p:nvSpPr>
            <p:spPr bwMode="auto">
              <a:xfrm>
                <a:off x="362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5" name="Rectangle 9"/>
              <p:cNvSpPr>
                <a:spLocks noChangeArrowheads="1"/>
              </p:cNvSpPr>
              <p:nvPr/>
            </p:nvSpPr>
            <p:spPr bwMode="auto">
              <a:xfrm>
                <a:off x="3766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6" name="Rectangle 10"/>
              <p:cNvSpPr>
                <a:spLocks noChangeArrowheads="1"/>
              </p:cNvSpPr>
              <p:nvPr/>
            </p:nvSpPr>
            <p:spPr bwMode="auto">
              <a:xfrm>
                <a:off x="3910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7" name="Rectangle 11"/>
              <p:cNvSpPr>
                <a:spLocks noChangeArrowheads="1"/>
              </p:cNvSpPr>
              <p:nvPr/>
            </p:nvSpPr>
            <p:spPr bwMode="auto">
              <a:xfrm>
                <a:off x="4054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8" name="Rectangle 12"/>
              <p:cNvSpPr>
                <a:spLocks noChangeArrowheads="1"/>
              </p:cNvSpPr>
              <p:nvPr/>
            </p:nvSpPr>
            <p:spPr bwMode="auto">
              <a:xfrm>
                <a:off x="4198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09" name="Rectangle 13"/>
              <p:cNvSpPr>
                <a:spLocks noChangeArrowheads="1"/>
              </p:cNvSpPr>
              <p:nvPr/>
            </p:nvSpPr>
            <p:spPr bwMode="auto">
              <a:xfrm>
                <a:off x="4337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0" name="Rectangle 14"/>
              <p:cNvSpPr>
                <a:spLocks noChangeArrowheads="1"/>
              </p:cNvSpPr>
              <p:nvPr/>
            </p:nvSpPr>
            <p:spPr bwMode="auto">
              <a:xfrm>
                <a:off x="3053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1" name="Rectangle 15"/>
              <p:cNvSpPr>
                <a:spLocks noChangeArrowheads="1"/>
              </p:cNvSpPr>
              <p:nvPr/>
            </p:nvSpPr>
            <p:spPr bwMode="auto">
              <a:xfrm>
                <a:off x="319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2" name="Rectangle 16"/>
              <p:cNvSpPr>
                <a:spLocks noChangeArrowheads="1"/>
              </p:cNvSpPr>
              <p:nvPr/>
            </p:nvSpPr>
            <p:spPr bwMode="auto">
              <a:xfrm>
                <a:off x="3341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3" name="Rectangle 17"/>
              <p:cNvSpPr>
                <a:spLocks noChangeArrowheads="1"/>
              </p:cNvSpPr>
              <p:nvPr/>
            </p:nvSpPr>
            <p:spPr bwMode="auto">
              <a:xfrm>
                <a:off x="3485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4" name="Rectangle 18"/>
              <p:cNvSpPr>
                <a:spLocks noChangeArrowheads="1"/>
              </p:cNvSpPr>
              <p:nvPr/>
            </p:nvSpPr>
            <p:spPr bwMode="auto">
              <a:xfrm>
                <a:off x="362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5" name="Rectangle 19"/>
              <p:cNvSpPr>
                <a:spLocks noChangeArrowheads="1"/>
              </p:cNvSpPr>
              <p:nvPr/>
            </p:nvSpPr>
            <p:spPr bwMode="auto">
              <a:xfrm>
                <a:off x="3766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6" name="Rectangle 20"/>
              <p:cNvSpPr>
                <a:spLocks noChangeArrowheads="1"/>
              </p:cNvSpPr>
              <p:nvPr/>
            </p:nvSpPr>
            <p:spPr bwMode="auto">
              <a:xfrm>
                <a:off x="3910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7" name="Rectangle 21"/>
              <p:cNvSpPr>
                <a:spLocks noChangeArrowheads="1"/>
              </p:cNvSpPr>
              <p:nvPr/>
            </p:nvSpPr>
            <p:spPr bwMode="auto">
              <a:xfrm>
                <a:off x="4054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8" name="Rectangle 22"/>
              <p:cNvSpPr>
                <a:spLocks noChangeArrowheads="1"/>
              </p:cNvSpPr>
              <p:nvPr/>
            </p:nvSpPr>
            <p:spPr bwMode="auto">
              <a:xfrm>
                <a:off x="4198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19" name="Rectangle 23"/>
              <p:cNvSpPr>
                <a:spLocks noChangeArrowheads="1"/>
              </p:cNvSpPr>
              <p:nvPr/>
            </p:nvSpPr>
            <p:spPr bwMode="auto">
              <a:xfrm>
                <a:off x="4337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0" name="Rectangle 24"/>
              <p:cNvSpPr>
                <a:spLocks noChangeArrowheads="1"/>
              </p:cNvSpPr>
              <p:nvPr/>
            </p:nvSpPr>
            <p:spPr bwMode="auto">
              <a:xfrm>
                <a:off x="3053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1" name="Rectangle 25"/>
              <p:cNvSpPr>
                <a:spLocks noChangeArrowheads="1"/>
              </p:cNvSpPr>
              <p:nvPr/>
            </p:nvSpPr>
            <p:spPr bwMode="auto">
              <a:xfrm>
                <a:off x="319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2" name="Rectangle 26"/>
              <p:cNvSpPr>
                <a:spLocks noChangeArrowheads="1"/>
              </p:cNvSpPr>
              <p:nvPr/>
            </p:nvSpPr>
            <p:spPr bwMode="auto">
              <a:xfrm>
                <a:off x="3341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3" name="Rectangle 27"/>
              <p:cNvSpPr>
                <a:spLocks noChangeArrowheads="1"/>
              </p:cNvSpPr>
              <p:nvPr/>
            </p:nvSpPr>
            <p:spPr bwMode="auto">
              <a:xfrm>
                <a:off x="3485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4" name="Rectangle 28"/>
              <p:cNvSpPr>
                <a:spLocks noChangeArrowheads="1"/>
              </p:cNvSpPr>
              <p:nvPr/>
            </p:nvSpPr>
            <p:spPr bwMode="auto">
              <a:xfrm>
                <a:off x="362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5" name="Rectangle 29"/>
              <p:cNvSpPr>
                <a:spLocks noChangeArrowheads="1"/>
              </p:cNvSpPr>
              <p:nvPr/>
            </p:nvSpPr>
            <p:spPr bwMode="auto">
              <a:xfrm>
                <a:off x="3766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6" name="Rectangle 30"/>
              <p:cNvSpPr>
                <a:spLocks noChangeArrowheads="1"/>
              </p:cNvSpPr>
              <p:nvPr/>
            </p:nvSpPr>
            <p:spPr bwMode="auto">
              <a:xfrm>
                <a:off x="3910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7" name="Rectangle 31"/>
              <p:cNvSpPr>
                <a:spLocks noChangeArrowheads="1"/>
              </p:cNvSpPr>
              <p:nvPr/>
            </p:nvSpPr>
            <p:spPr bwMode="auto">
              <a:xfrm>
                <a:off x="4054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8" name="Rectangle 32"/>
              <p:cNvSpPr>
                <a:spLocks noChangeArrowheads="1"/>
              </p:cNvSpPr>
              <p:nvPr/>
            </p:nvSpPr>
            <p:spPr bwMode="auto">
              <a:xfrm>
                <a:off x="4198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29" name="Rectangle 33"/>
              <p:cNvSpPr>
                <a:spLocks noChangeArrowheads="1"/>
              </p:cNvSpPr>
              <p:nvPr/>
            </p:nvSpPr>
            <p:spPr bwMode="auto">
              <a:xfrm>
                <a:off x="4337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0" name="Rectangle 34"/>
              <p:cNvSpPr>
                <a:spLocks noChangeArrowheads="1"/>
              </p:cNvSpPr>
              <p:nvPr/>
            </p:nvSpPr>
            <p:spPr bwMode="auto">
              <a:xfrm>
                <a:off x="3053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1" name="Rectangle 35"/>
              <p:cNvSpPr>
                <a:spLocks noChangeArrowheads="1"/>
              </p:cNvSpPr>
              <p:nvPr/>
            </p:nvSpPr>
            <p:spPr bwMode="auto">
              <a:xfrm>
                <a:off x="319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2" name="Rectangle 36"/>
              <p:cNvSpPr>
                <a:spLocks noChangeArrowheads="1"/>
              </p:cNvSpPr>
              <p:nvPr/>
            </p:nvSpPr>
            <p:spPr bwMode="auto">
              <a:xfrm>
                <a:off x="3341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3" name="Rectangle 37"/>
              <p:cNvSpPr>
                <a:spLocks noChangeArrowheads="1"/>
              </p:cNvSpPr>
              <p:nvPr/>
            </p:nvSpPr>
            <p:spPr bwMode="auto">
              <a:xfrm>
                <a:off x="3485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4" name="Rectangle 38"/>
              <p:cNvSpPr>
                <a:spLocks noChangeArrowheads="1"/>
              </p:cNvSpPr>
              <p:nvPr/>
            </p:nvSpPr>
            <p:spPr bwMode="auto">
              <a:xfrm>
                <a:off x="362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5" name="Rectangle 39"/>
              <p:cNvSpPr>
                <a:spLocks noChangeArrowheads="1"/>
              </p:cNvSpPr>
              <p:nvPr/>
            </p:nvSpPr>
            <p:spPr bwMode="auto">
              <a:xfrm>
                <a:off x="3766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6" name="Rectangle 40"/>
              <p:cNvSpPr>
                <a:spLocks noChangeArrowheads="1"/>
              </p:cNvSpPr>
              <p:nvPr/>
            </p:nvSpPr>
            <p:spPr bwMode="auto">
              <a:xfrm>
                <a:off x="3910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7" name="Rectangle 41"/>
              <p:cNvSpPr>
                <a:spLocks noChangeArrowheads="1"/>
              </p:cNvSpPr>
              <p:nvPr/>
            </p:nvSpPr>
            <p:spPr bwMode="auto">
              <a:xfrm>
                <a:off x="4054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8" name="Rectangle 42"/>
              <p:cNvSpPr>
                <a:spLocks noChangeArrowheads="1"/>
              </p:cNvSpPr>
              <p:nvPr/>
            </p:nvSpPr>
            <p:spPr bwMode="auto">
              <a:xfrm>
                <a:off x="4198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39" name="Rectangle 43"/>
              <p:cNvSpPr>
                <a:spLocks noChangeArrowheads="1"/>
              </p:cNvSpPr>
              <p:nvPr/>
            </p:nvSpPr>
            <p:spPr bwMode="auto">
              <a:xfrm>
                <a:off x="4337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0" name="Rectangle 44"/>
              <p:cNvSpPr>
                <a:spLocks noChangeArrowheads="1"/>
              </p:cNvSpPr>
              <p:nvPr/>
            </p:nvSpPr>
            <p:spPr bwMode="auto">
              <a:xfrm>
                <a:off x="3053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1" name="Rectangle 45"/>
              <p:cNvSpPr>
                <a:spLocks noChangeArrowheads="1"/>
              </p:cNvSpPr>
              <p:nvPr/>
            </p:nvSpPr>
            <p:spPr bwMode="auto">
              <a:xfrm>
                <a:off x="319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2" name="Rectangle 46"/>
              <p:cNvSpPr>
                <a:spLocks noChangeArrowheads="1"/>
              </p:cNvSpPr>
              <p:nvPr/>
            </p:nvSpPr>
            <p:spPr bwMode="auto">
              <a:xfrm>
                <a:off x="3341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3" name="Rectangle 47"/>
              <p:cNvSpPr>
                <a:spLocks noChangeArrowheads="1"/>
              </p:cNvSpPr>
              <p:nvPr/>
            </p:nvSpPr>
            <p:spPr bwMode="auto">
              <a:xfrm>
                <a:off x="3485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4" name="Rectangle 48"/>
              <p:cNvSpPr>
                <a:spLocks noChangeArrowheads="1"/>
              </p:cNvSpPr>
              <p:nvPr/>
            </p:nvSpPr>
            <p:spPr bwMode="auto">
              <a:xfrm>
                <a:off x="362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5" name="Rectangle 49"/>
              <p:cNvSpPr>
                <a:spLocks noChangeArrowheads="1"/>
              </p:cNvSpPr>
              <p:nvPr/>
            </p:nvSpPr>
            <p:spPr bwMode="auto">
              <a:xfrm>
                <a:off x="3766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6" name="Rectangle 50"/>
              <p:cNvSpPr>
                <a:spLocks noChangeArrowheads="1"/>
              </p:cNvSpPr>
              <p:nvPr/>
            </p:nvSpPr>
            <p:spPr bwMode="auto">
              <a:xfrm>
                <a:off x="3910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7" name="Rectangle 51"/>
              <p:cNvSpPr>
                <a:spLocks noChangeArrowheads="1"/>
              </p:cNvSpPr>
              <p:nvPr/>
            </p:nvSpPr>
            <p:spPr bwMode="auto">
              <a:xfrm>
                <a:off x="4054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8" name="Rectangle 52"/>
              <p:cNvSpPr>
                <a:spLocks noChangeArrowheads="1"/>
              </p:cNvSpPr>
              <p:nvPr/>
            </p:nvSpPr>
            <p:spPr bwMode="auto">
              <a:xfrm>
                <a:off x="4198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49" name="Rectangle 53"/>
              <p:cNvSpPr>
                <a:spLocks noChangeArrowheads="1"/>
              </p:cNvSpPr>
              <p:nvPr/>
            </p:nvSpPr>
            <p:spPr bwMode="auto">
              <a:xfrm>
                <a:off x="4337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0" name="Rectangle 54"/>
              <p:cNvSpPr>
                <a:spLocks noChangeArrowheads="1"/>
              </p:cNvSpPr>
              <p:nvPr/>
            </p:nvSpPr>
            <p:spPr bwMode="auto">
              <a:xfrm>
                <a:off x="3053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1" name="Rectangle 55"/>
              <p:cNvSpPr>
                <a:spLocks noChangeArrowheads="1"/>
              </p:cNvSpPr>
              <p:nvPr/>
            </p:nvSpPr>
            <p:spPr bwMode="auto">
              <a:xfrm>
                <a:off x="319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2" name="Rectangle 56"/>
              <p:cNvSpPr>
                <a:spLocks noChangeArrowheads="1"/>
              </p:cNvSpPr>
              <p:nvPr/>
            </p:nvSpPr>
            <p:spPr bwMode="auto">
              <a:xfrm>
                <a:off x="3341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3" name="Rectangle 57"/>
              <p:cNvSpPr>
                <a:spLocks noChangeArrowheads="1"/>
              </p:cNvSpPr>
              <p:nvPr/>
            </p:nvSpPr>
            <p:spPr bwMode="auto">
              <a:xfrm>
                <a:off x="3485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4" name="Rectangle 58"/>
              <p:cNvSpPr>
                <a:spLocks noChangeArrowheads="1"/>
              </p:cNvSpPr>
              <p:nvPr/>
            </p:nvSpPr>
            <p:spPr bwMode="auto">
              <a:xfrm>
                <a:off x="362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5" name="Rectangle 59"/>
              <p:cNvSpPr>
                <a:spLocks noChangeArrowheads="1"/>
              </p:cNvSpPr>
              <p:nvPr/>
            </p:nvSpPr>
            <p:spPr bwMode="auto">
              <a:xfrm>
                <a:off x="3766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6" name="Rectangle 60"/>
              <p:cNvSpPr>
                <a:spLocks noChangeArrowheads="1"/>
              </p:cNvSpPr>
              <p:nvPr/>
            </p:nvSpPr>
            <p:spPr bwMode="auto">
              <a:xfrm>
                <a:off x="3910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7" name="Rectangle 61"/>
              <p:cNvSpPr>
                <a:spLocks noChangeArrowheads="1"/>
              </p:cNvSpPr>
              <p:nvPr/>
            </p:nvSpPr>
            <p:spPr bwMode="auto">
              <a:xfrm>
                <a:off x="4054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8" name="Rectangle 62"/>
              <p:cNvSpPr>
                <a:spLocks noChangeArrowheads="1"/>
              </p:cNvSpPr>
              <p:nvPr/>
            </p:nvSpPr>
            <p:spPr bwMode="auto">
              <a:xfrm>
                <a:off x="4198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59" name="Rectangle 63"/>
              <p:cNvSpPr>
                <a:spLocks noChangeArrowheads="1"/>
              </p:cNvSpPr>
              <p:nvPr/>
            </p:nvSpPr>
            <p:spPr bwMode="auto">
              <a:xfrm>
                <a:off x="4337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0" name="Rectangle 64"/>
              <p:cNvSpPr>
                <a:spLocks noChangeArrowheads="1"/>
              </p:cNvSpPr>
              <p:nvPr/>
            </p:nvSpPr>
            <p:spPr bwMode="auto">
              <a:xfrm>
                <a:off x="3053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1" name="Rectangle 65"/>
              <p:cNvSpPr>
                <a:spLocks noChangeArrowheads="1"/>
              </p:cNvSpPr>
              <p:nvPr/>
            </p:nvSpPr>
            <p:spPr bwMode="auto">
              <a:xfrm>
                <a:off x="319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2" name="Rectangle 66"/>
              <p:cNvSpPr>
                <a:spLocks noChangeArrowheads="1"/>
              </p:cNvSpPr>
              <p:nvPr/>
            </p:nvSpPr>
            <p:spPr bwMode="auto">
              <a:xfrm>
                <a:off x="3341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3" name="Rectangle 67"/>
              <p:cNvSpPr>
                <a:spLocks noChangeArrowheads="1"/>
              </p:cNvSpPr>
              <p:nvPr/>
            </p:nvSpPr>
            <p:spPr bwMode="auto">
              <a:xfrm>
                <a:off x="3485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4" name="Rectangle 68"/>
              <p:cNvSpPr>
                <a:spLocks noChangeArrowheads="1"/>
              </p:cNvSpPr>
              <p:nvPr/>
            </p:nvSpPr>
            <p:spPr bwMode="auto">
              <a:xfrm>
                <a:off x="362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5" name="Rectangle 69"/>
              <p:cNvSpPr>
                <a:spLocks noChangeArrowheads="1"/>
              </p:cNvSpPr>
              <p:nvPr/>
            </p:nvSpPr>
            <p:spPr bwMode="auto">
              <a:xfrm>
                <a:off x="3766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6" name="Rectangle 70"/>
              <p:cNvSpPr>
                <a:spLocks noChangeArrowheads="1"/>
              </p:cNvSpPr>
              <p:nvPr/>
            </p:nvSpPr>
            <p:spPr bwMode="auto">
              <a:xfrm>
                <a:off x="3910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7" name="Rectangle 71"/>
              <p:cNvSpPr>
                <a:spLocks noChangeArrowheads="1"/>
              </p:cNvSpPr>
              <p:nvPr/>
            </p:nvSpPr>
            <p:spPr bwMode="auto">
              <a:xfrm>
                <a:off x="4054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8" name="Rectangle 72"/>
              <p:cNvSpPr>
                <a:spLocks noChangeArrowheads="1"/>
              </p:cNvSpPr>
              <p:nvPr/>
            </p:nvSpPr>
            <p:spPr bwMode="auto">
              <a:xfrm>
                <a:off x="4198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69" name="Rectangle 73"/>
              <p:cNvSpPr>
                <a:spLocks noChangeArrowheads="1"/>
              </p:cNvSpPr>
              <p:nvPr/>
            </p:nvSpPr>
            <p:spPr bwMode="auto">
              <a:xfrm>
                <a:off x="4337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0" name="Rectangle 74"/>
              <p:cNvSpPr>
                <a:spLocks noChangeArrowheads="1"/>
              </p:cNvSpPr>
              <p:nvPr/>
            </p:nvSpPr>
            <p:spPr bwMode="auto">
              <a:xfrm>
                <a:off x="3053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1" name="Rectangle 75"/>
              <p:cNvSpPr>
                <a:spLocks noChangeArrowheads="1"/>
              </p:cNvSpPr>
              <p:nvPr/>
            </p:nvSpPr>
            <p:spPr bwMode="auto">
              <a:xfrm>
                <a:off x="319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2" name="Rectangle 76"/>
              <p:cNvSpPr>
                <a:spLocks noChangeArrowheads="1"/>
              </p:cNvSpPr>
              <p:nvPr/>
            </p:nvSpPr>
            <p:spPr bwMode="auto">
              <a:xfrm>
                <a:off x="3341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3" name="Rectangle 77"/>
              <p:cNvSpPr>
                <a:spLocks noChangeArrowheads="1"/>
              </p:cNvSpPr>
              <p:nvPr/>
            </p:nvSpPr>
            <p:spPr bwMode="auto">
              <a:xfrm>
                <a:off x="3485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4" name="Rectangle 78"/>
              <p:cNvSpPr>
                <a:spLocks noChangeArrowheads="1"/>
              </p:cNvSpPr>
              <p:nvPr/>
            </p:nvSpPr>
            <p:spPr bwMode="auto">
              <a:xfrm>
                <a:off x="362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5" name="Rectangle 79"/>
              <p:cNvSpPr>
                <a:spLocks noChangeArrowheads="1"/>
              </p:cNvSpPr>
              <p:nvPr/>
            </p:nvSpPr>
            <p:spPr bwMode="auto">
              <a:xfrm>
                <a:off x="3766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6" name="Rectangle 80"/>
              <p:cNvSpPr>
                <a:spLocks noChangeArrowheads="1"/>
              </p:cNvSpPr>
              <p:nvPr/>
            </p:nvSpPr>
            <p:spPr bwMode="auto">
              <a:xfrm>
                <a:off x="3910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7" name="Rectangle 81"/>
              <p:cNvSpPr>
                <a:spLocks noChangeArrowheads="1"/>
              </p:cNvSpPr>
              <p:nvPr/>
            </p:nvSpPr>
            <p:spPr bwMode="auto">
              <a:xfrm>
                <a:off x="4054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8" name="Rectangle 82"/>
              <p:cNvSpPr>
                <a:spLocks noChangeArrowheads="1"/>
              </p:cNvSpPr>
              <p:nvPr/>
            </p:nvSpPr>
            <p:spPr bwMode="auto">
              <a:xfrm>
                <a:off x="4198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79" name="Rectangle 83"/>
              <p:cNvSpPr>
                <a:spLocks noChangeArrowheads="1"/>
              </p:cNvSpPr>
              <p:nvPr/>
            </p:nvSpPr>
            <p:spPr bwMode="auto">
              <a:xfrm>
                <a:off x="4337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0" name="Rectangle 84"/>
              <p:cNvSpPr>
                <a:spLocks noChangeArrowheads="1"/>
              </p:cNvSpPr>
              <p:nvPr/>
            </p:nvSpPr>
            <p:spPr bwMode="auto">
              <a:xfrm>
                <a:off x="3053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1" name="Rectangle 85"/>
              <p:cNvSpPr>
                <a:spLocks noChangeArrowheads="1"/>
              </p:cNvSpPr>
              <p:nvPr/>
            </p:nvSpPr>
            <p:spPr bwMode="auto">
              <a:xfrm>
                <a:off x="319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2" name="Rectangle 86"/>
              <p:cNvSpPr>
                <a:spLocks noChangeArrowheads="1"/>
              </p:cNvSpPr>
              <p:nvPr/>
            </p:nvSpPr>
            <p:spPr bwMode="auto">
              <a:xfrm>
                <a:off x="3341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3" name="Rectangle 87"/>
              <p:cNvSpPr>
                <a:spLocks noChangeArrowheads="1"/>
              </p:cNvSpPr>
              <p:nvPr/>
            </p:nvSpPr>
            <p:spPr bwMode="auto">
              <a:xfrm>
                <a:off x="3485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4" name="Rectangle 88"/>
              <p:cNvSpPr>
                <a:spLocks noChangeArrowheads="1"/>
              </p:cNvSpPr>
              <p:nvPr/>
            </p:nvSpPr>
            <p:spPr bwMode="auto">
              <a:xfrm>
                <a:off x="362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5" name="Rectangle 89"/>
              <p:cNvSpPr>
                <a:spLocks noChangeArrowheads="1"/>
              </p:cNvSpPr>
              <p:nvPr/>
            </p:nvSpPr>
            <p:spPr bwMode="auto">
              <a:xfrm>
                <a:off x="3766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6" name="Rectangle 90"/>
              <p:cNvSpPr>
                <a:spLocks noChangeArrowheads="1"/>
              </p:cNvSpPr>
              <p:nvPr/>
            </p:nvSpPr>
            <p:spPr bwMode="auto">
              <a:xfrm>
                <a:off x="3910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7" name="Rectangle 91"/>
              <p:cNvSpPr>
                <a:spLocks noChangeArrowheads="1"/>
              </p:cNvSpPr>
              <p:nvPr/>
            </p:nvSpPr>
            <p:spPr bwMode="auto">
              <a:xfrm>
                <a:off x="4054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8" name="Rectangle 92"/>
              <p:cNvSpPr>
                <a:spLocks noChangeArrowheads="1"/>
              </p:cNvSpPr>
              <p:nvPr/>
            </p:nvSpPr>
            <p:spPr bwMode="auto">
              <a:xfrm>
                <a:off x="4198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89" name="Rectangle 93"/>
              <p:cNvSpPr>
                <a:spLocks noChangeArrowheads="1"/>
              </p:cNvSpPr>
              <p:nvPr/>
            </p:nvSpPr>
            <p:spPr bwMode="auto">
              <a:xfrm>
                <a:off x="4337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0" name="Rectangle 94"/>
              <p:cNvSpPr>
                <a:spLocks noChangeArrowheads="1"/>
              </p:cNvSpPr>
              <p:nvPr/>
            </p:nvSpPr>
            <p:spPr bwMode="auto">
              <a:xfrm>
                <a:off x="3053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1" name="Rectangle 95"/>
              <p:cNvSpPr>
                <a:spLocks noChangeArrowheads="1"/>
              </p:cNvSpPr>
              <p:nvPr/>
            </p:nvSpPr>
            <p:spPr bwMode="auto">
              <a:xfrm>
                <a:off x="319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2" name="Rectangle 96"/>
              <p:cNvSpPr>
                <a:spLocks noChangeArrowheads="1"/>
              </p:cNvSpPr>
              <p:nvPr/>
            </p:nvSpPr>
            <p:spPr bwMode="auto">
              <a:xfrm>
                <a:off x="3341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3" name="Rectangle 97"/>
              <p:cNvSpPr>
                <a:spLocks noChangeArrowheads="1"/>
              </p:cNvSpPr>
              <p:nvPr/>
            </p:nvSpPr>
            <p:spPr bwMode="auto">
              <a:xfrm>
                <a:off x="3485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4" name="Rectangle 98"/>
              <p:cNvSpPr>
                <a:spLocks noChangeArrowheads="1"/>
              </p:cNvSpPr>
              <p:nvPr/>
            </p:nvSpPr>
            <p:spPr bwMode="auto">
              <a:xfrm>
                <a:off x="362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5" name="Rectangle 99"/>
              <p:cNvSpPr>
                <a:spLocks noChangeArrowheads="1"/>
              </p:cNvSpPr>
              <p:nvPr/>
            </p:nvSpPr>
            <p:spPr bwMode="auto">
              <a:xfrm>
                <a:off x="3766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6" name="Rectangle 100"/>
              <p:cNvSpPr>
                <a:spLocks noChangeArrowheads="1"/>
              </p:cNvSpPr>
              <p:nvPr/>
            </p:nvSpPr>
            <p:spPr bwMode="auto">
              <a:xfrm>
                <a:off x="3910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7" name="Rectangle 101"/>
              <p:cNvSpPr>
                <a:spLocks noChangeArrowheads="1"/>
              </p:cNvSpPr>
              <p:nvPr/>
            </p:nvSpPr>
            <p:spPr bwMode="auto">
              <a:xfrm>
                <a:off x="4054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8" name="Rectangle 102"/>
              <p:cNvSpPr>
                <a:spLocks noChangeArrowheads="1"/>
              </p:cNvSpPr>
              <p:nvPr/>
            </p:nvSpPr>
            <p:spPr bwMode="auto">
              <a:xfrm>
                <a:off x="4198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99" name="Rectangle 103"/>
              <p:cNvSpPr>
                <a:spLocks noChangeArrowheads="1"/>
              </p:cNvSpPr>
              <p:nvPr/>
            </p:nvSpPr>
            <p:spPr bwMode="auto">
              <a:xfrm>
                <a:off x="4337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0" name="Rectangle 104"/>
              <p:cNvSpPr>
                <a:spLocks noChangeArrowheads="1"/>
              </p:cNvSpPr>
              <p:nvPr/>
            </p:nvSpPr>
            <p:spPr bwMode="auto">
              <a:xfrm>
                <a:off x="4476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1" name="Rectangle 105"/>
              <p:cNvSpPr>
                <a:spLocks noChangeArrowheads="1"/>
              </p:cNvSpPr>
              <p:nvPr/>
            </p:nvSpPr>
            <p:spPr bwMode="auto">
              <a:xfrm>
                <a:off x="4620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2" name="Rectangle 106"/>
              <p:cNvSpPr>
                <a:spLocks noChangeArrowheads="1"/>
              </p:cNvSpPr>
              <p:nvPr/>
            </p:nvSpPr>
            <p:spPr bwMode="auto">
              <a:xfrm>
                <a:off x="4764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3" name="Rectangle 107"/>
              <p:cNvSpPr>
                <a:spLocks noChangeArrowheads="1"/>
              </p:cNvSpPr>
              <p:nvPr/>
            </p:nvSpPr>
            <p:spPr bwMode="auto">
              <a:xfrm>
                <a:off x="4908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4" name="Rectangle 108"/>
              <p:cNvSpPr>
                <a:spLocks noChangeArrowheads="1"/>
              </p:cNvSpPr>
              <p:nvPr/>
            </p:nvSpPr>
            <p:spPr bwMode="auto">
              <a:xfrm>
                <a:off x="5052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5" name="Rectangle 109"/>
              <p:cNvSpPr>
                <a:spLocks noChangeArrowheads="1"/>
              </p:cNvSpPr>
              <p:nvPr/>
            </p:nvSpPr>
            <p:spPr bwMode="auto">
              <a:xfrm>
                <a:off x="5191" y="1698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6" name="Rectangle 110"/>
              <p:cNvSpPr>
                <a:spLocks noChangeArrowheads="1"/>
              </p:cNvSpPr>
              <p:nvPr/>
            </p:nvSpPr>
            <p:spPr bwMode="auto">
              <a:xfrm>
                <a:off x="4476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7" name="Rectangle 111"/>
              <p:cNvSpPr>
                <a:spLocks noChangeArrowheads="1"/>
              </p:cNvSpPr>
              <p:nvPr/>
            </p:nvSpPr>
            <p:spPr bwMode="auto">
              <a:xfrm>
                <a:off x="4620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8" name="Rectangle 112"/>
              <p:cNvSpPr>
                <a:spLocks noChangeArrowheads="1"/>
              </p:cNvSpPr>
              <p:nvPr/>
            </p:nvSpPr>
            <p:spPr bwMode="auto">
              <a:xfrm>
                <a:off x="4764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09" name="Rectangle 113"/>
              <p:cNvSpPr>
                <a:spLocks noChangeArrowheads="1"/>
              </p:cNvSpPr>
              <p:nvPr/>
            </p:nvSpPr>
            <p:spPr bwMode="auto">
              <a:xfrm>
                <a:off x="4908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0" name="Rectangle 114"/>
              <p:cNvSpPr>
                <a:spLocks noChangeArrowheads="1"/>
              </p:cNvSpPr>
              <p:nvPr/>
            </p:nvSpPr>
            <p:spPr bwMode="auto">
              <a:xfrm>
                <a:off x="5052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1" name="Rectangle 115"/>
              <p:cNvSpPr>
                <a:spLocks noChangeArrowheads="1"/>
              </p:cNvSpPr>
              <p:nvPr/>
            </p:nvSpPr>
            <p:spPr bwMode="auto">
              <a:xfrm>
                <a:off x="5191" y="1840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2" name="Rectangle 116"/>
              <p:cNvSpPr>
                <a:spLocks noChangeArrowheads="1"/>
              </p:cNvSpPr>
              <p:nvPr/>
            </p:nvSpPr>
            <p:spPr bwMode="auto">
              <a:xfrm>
                <a:off x="4476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3" name="Rectangle 117"/>
              <p:cNvSpPr>
                <a:spLocks noChangeArrowheads="1"/>
              </p:cNvSpPr>
              <p:nvPr/>
            </p:nvSpPr>
            <p:spPr bwMode="auto">
              <a:xfrm>
                <a:off x="4620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4" name="Rectangle 118"/>
              <p:cNvSpPr>
                <a:spLocks noChangeArrowheads="1"/>
              </p:cNvSpPr>
              <p:nvPr/>
            </p:nvSpPr>
            <p:spPr bwMode="auto">
              <a:xfrm>
                <a:off x="4764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5" name="Rectangle 119"/>
              <p:cNvSpPr>
                <a:spLocks noChangeArrowheads="1"/>
              </p:cNvSpPr>
              <p:nvPr/>
            </p:nvSpPr>
            <p:spPr bwMode="auto">
              <a:xfrm>
                <a:off x="4908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6" name="Rectangle 120"/>
              <p:cNvSpPr>
                <a:spLocks noChangeArrowheads="1"/>
              </p:cNvSpPr>
              <p:nvPr/>
            </p:nvSpPr>
            <p:spPr bwMode="auto">
              <a:xfrm>
                <a:off x="5052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7" name="Rectangle 121"/>
              <p:cNvSpPr>
                <a:spLocks noChangeArrowheads="1"/>
              </p:cNvSpPr>
              <p:nvPr/>
            </p:nvSpPr>
            <p:spPr bwMode="auto">
              <a:xfrm>
                <a:off x="5191" y="1984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8" name="Rectangle 122"/>
              <p:cNvSpPr>
                <a:spLocks noChangeArrowheads="1"/>
              </p:cNvSpPr>
              <p:nvPr/>
            </p:nvSpPr>
            <p:spPr bwMode="auto">
              <a:xfrm>
                <a:off x="4476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19" name="Rectangle 123"/>
              <p:cNvSpPr>
                <a:spLocks noChangeArrowheads="1"/>
              </p:cNvSpPr>
              <p:nvPr/>
            </p:nvSpPr>
            <p:spPr bwMode="auto">
              <a:xfrm>
                <a:off x="4620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0" name="Rectangle 124"/>
              <p:cNvSpPr>
                <a:spLocks noChangeArrowheads="1"/>
              </p:cNvSpPr>
              <p:nvPr/>
            </p:nvSpPr>
            <p:spPr bwMode="auto">
              <a:xfrm>
                <a:off x="4764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1" name="Rectangle 125"/>
              <p:cNvSpPr>
                <a:spLocks noChangeArrowheads="1"/>
              </p:cNvSpPr>
              <p:nvPr/>
            </p:nvSpPr>
            <p:spPr bwMode="auto">
              <a:xfrm>
                <a:off x="4908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2" name="Rectangle 126"/>
              <p:cNvSpPr>
                <a:spLocks noChangeArrowheads="1"/>
              </p:cNvSpPr>
              <p:nvPr/>
            </p:nvSpPr>
            <p:spPr bwMode="auto">
              <a:xfrm>
                <a:off x="5052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3" name="Rectangle 127"/>
              <p:cNvSpPr>
                <a:spLocks noChangeArrowheads="1"/>
              </p:cNvSpPr>
              <p:nvPr/>
            </p:nvSpPr>
            <p:spPr bwMode="auto">
              <a:xfrm>
                <a:off x="5191" y="212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4" name="Rectangle 128"/>
              <p:cNvSpPr>
                <a:spLocks noChangeArrowheads="1"/>
              </p:cNvSpPr>
              <p:nvPr/>
            </p:nvSpPr>
            <p:spPr bwMode="auto">
              <a:xfrm>
                <a:off x="4476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5" name="Rectangle 129"/>
              <p:cNvSpPr>
                <a:spLocks noChangeArrowheads="1"/>
              </p:cNvSpPr>
              <p:nvPr/>
            </p:nvSpPr>
            <p:spPr bwMode="auto">
              <a:xfrm>
                <a:off x="4620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6" name="Rectangle 130"/>
              <p:cNvSpPr>
                <a:spLocks noChangeArrowheads="1"/>
              </p:cNvSpPr>
              <p:nvPr/>
            </p:nvSpPr>
            <p:spPr bwMode="auto">
              <a:xfrm>
                <a:off x="4764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7" name="Rectangle 131"/>
              <p:cNvSpPr>
                <a:spLocks noChangeArrowheads="1"/>
              </p:cNvSpPr>
              <p:nvPr/>
            </p:nvSpPr>
            <p:spPr bwMode="auto">
              <a:xfrm>
                <a:off x="4908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8" name="Rectangle 132"/>
              <p:cNvSpPr>
                <a:spLocks noChangeArrowheads="1"/>
              </p:cNvSpPr>
              <p:nvPr/>
            </p:nvSpPr>
            <p:spPr bwMode="auto">
              <a:xfrm>
                <a:off x="5052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29" name="Rectangle 133"/>
              <p:cNvSpPr>
                <a:spLocks noChangeArrowheads="1"/>
              </p:cNvSpPr>
              <p:nvPr/>
            </p:nvSpPr>
            <p:spPr bwMode="auto">
              <a:xfrm>
                <a:off x="5191" y="2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0" name="Rectangle 134"/>
              <p:cNvSpPr>
                <a:spLocks noChangeArrowheads="1"/>
              </p:cNvSpPr>
              <p:nvPr/>
            </p:nvSpPr>
            <p:spPr bwMode="auto">
              <a:xfrm>
                <a:off x="4476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1" name="Rectangle 135"/>
              <p:cNvSpPr>
                <a:spLocks noChangeArrowheads="1"/>
              </p:cNvSpPr>
              <p:nvPr/>
            </p:nvSpPr>
            <p:spPr bwMode="auto">
              <a:xfrm>
                <a:off x="4620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2" name="Rectangle 136"/>
              <p:cNvSpPr>
                <a:spLocks noChangeArrowheads="1"/>
              </p:cNvSpPr>
              <p:nvPr/>
            </p:nvSpPr>
            <p:spPr bwMode="auto">
              <a:xfrm>
                <a:off x="4764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3" name="Rectangle 137"/>
              <p:cNvSpPr>
                <a:spLocks noChangeArrowheads="1"/>
              </p:cNvSpPr>
              <p:nvPr/>
            </p:nvSpPr>
            <p:spPr bwMode="auto">
              <a:xfrm>
                <a:off x="4908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4" name="Rectangle 138"/>
              <p:cNvSpPr>
                <a:spLocks noChangeArrowheads="1"/>
              </p:cNvSpPr>
              <p:nvPr/>
            </p:nvSpPr>
            <p:spPr bwMode="auto">
              <a:xfrm>
                <a:off x="5052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5" name="Rectangle 139"/>
              <p:cNvSpPr>
                <a:spLocks noChangeArrowheads="1"/>
              </p:cNvSpPr>
              <p:nvPr/>
            </p:nvSpPr>
            <p:spPr bwMode="auto">
              <a:xfrm>
                <a:off x="5191" y="2405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6" name="Rectangle 140"/>
              <p:cNvSpPr>
                <a:spLocks noChangeArrowheads="1"/>
              </p:cNvSpPr>
              <p:nvPr/>
            </p:nvSpPr>
            <p:spPr bwMode="auto">
              <a:xfrm>
                <a:off x="4476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7" name="Rectangle 141"/>
              <p:cNvSpPr>
                <a:spLocks noChangeArrowheads="1"/>
              </p:cNvSpPr>
              <p:nvPr/>
            </p:nvSpPr>
            <p:spPr bwMode="auto">
              <a:xfrm>
                <a:off x="4620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8" name="Rectangle 142"/>
              <p:cNvSpPr>
                <a:spLocks noChangeArrowheads="1"/>
              </p:cNvSpPr>
              <p:nvPr/>
            </p:nvSpPr>
            <p:spPr bwMode="auto">
              <a:xfrm>
                <a:off x="4764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39" name="Rectangle 143"/>
              <p:cNvSpPr>
                <a:spLocks noChangeArrowheads="1"/>
              </p:cNvSpPr>
              <p:nvPr/>
            </p:nvSpPr>
            <p:spPr bwMode="auto">
              <a:xfrm>
                <a:off x="4908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0" name="Rectangle 144"/>
              <p:cNvSpPr>
                <a:spLocks noChangeArrowheads="1"/>
              </p:cNvSpPr>
              <p:nvPr/>
            </p:nvSpPr>
            <p:spPr bwMode="auto">
              <a:xfrm>
                <a:off x="5052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1" name="Rectangle 145"/>
              <p:cNvSpPr>
                <a:spLocks noChangeArrowheads="1"/>
              </p:cNvSpPr>
              <p:nvPr/>
            </p:nvSpPr>
            <p:spPr bwMode="auto">
              <a:xfrm>
                <a:off x="5191" y="2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2" name="Rectangle 146"/>
              <p:cNvSpPr>
                <a:spLocks noChangeArrowheads="1"/>
              </p:cNvSpPr>
              <p:nvPr/>
            </p:nvSpPr>
            <p:spPr bwMode="auto">
              <a:xfrm>
                <a:off x="4476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3" name="Rectangle 147"/>
              <p:cNvSpPr>
                <a:spLocks noChangeArrowheads="1"/>
              </p:cNvSpPr>
              <p:nvPr/>
            </p:nvSpPr>
            <p:spPr bwMode="auto">
              <a:xfrm>
                <a:off x="4620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4" name="Rectangle 148"/>
              <p:cNvSpPr>
                <a:spLocks noChangeArrowheads="1"/>
              </p:cNvSpPr>
              <p:nvPr/>
            </p:nvSpPr>
            <p:spPr bwMode="auto">
              <a:xfrm>
                <a:off x="4764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5" name="Rectangle 149"/>
              <p:cNvSpPr>
                <a:spLocks noChangeArrowheads="1"/>
              </p:cNvSpPr>
              <p:nvPr/>
            </p:nvSpPr>
            <p:spPr bwMode="auto">
              <a:xfrm>
                <a:off x="4908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6" name="Rectangle 150"/>
              <p:cNvSpPr>
                <a:spLocks noChangeArrowheads="1"/>
              </p:cNvSpPr>
              <p:nvPr/>
            </p:nvSpPr>
            <p:spPr bwMode="auto">
              <a:xfrm>
                <a:off x="5052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7" name="Rectangle 151"/>
              <p:cNvSpPr>
                <a:spLocks noChangeArrowheads="1"/>
              </p:cNvSpPr>
              <p:nvPr/>
            </p:nvSpPr>
            <p:spPr bwMode="auto">
              <a:xfrm>
                <a:off x="5191" y="269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8" name="Rectangle 152"/>
              <p:cNvSpPr>
                <a:spLocks noChangeArrowheads="1"/>
              </p:cNvSpPr>
              <p:nvPr/>
            </p:nvSpPr>
            <p:spPr bwMode="auto">
              <a:xfrm>
                <a:off x="4476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49" name="Rectangle 153"/>
              <p:cNvSpPr>
                <a:spLocks noChangeArrowheads="1"/>
              </p:cNvSpPr>
              <p:nvPr/>
            </p:nvSpPr>
            <p:spPr bwMode="auto">
              <a:xfrm>
                <a:off x="4620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0" name="Rectangle 154"/>
              <p:cNvSpPr>
                <a:spLocks noChangeArrowheads="1"/>
              </p:cNvSpPr>
              <p:nvPr/>
            </p:nvSpPr>
            <p:spPr bwMode="auto">
              <a:xfrm>
                <a:off x="4764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1" name="Rectangle 155"/>
              <p:cNvSpPr>
                <a:spLocks noChangeArrowheads="1"/>
              </p:cNvSpPr>
              <p:nvPr/>
            </p:nvSpPr>
            <p:spPr bwMode="auto">
              <a:xfrm>
                <a:off x="4908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2" name="Rectangle 156"/>
              <p:cNvSpPr>
                <a:spLocks noChangeArrowheads="1"/>
              </p:cNvSpPr>
              <p:nvPr/>
            </p:nvSpPr>
            <p:spPr bwMode="auto">
              <a:xfrm>
                <a:off x="5052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3" name="Rectangle 157"/>
              <p:cNvSpPr>
                <a:spLocks noChangeArrowheads="1"/>
              </p:cNvSpPr>
              <p:nvPr/>
            </p:nvSpPr>
            <p:spPr bwMode="auto">
              <a:xfrm>
                <a:off x="5191" y="283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4" name="Rectangle 158"/>
              <p:cNvSpPr>
                <a:spLocks noChangeArrowheads="1"/>
              </p:cNvSpPr>
              <p:nvPr/>
            </p:nvSpPr>
            <p:spPr bwMode="auto">
              <a:xfrm>
                <a:off x="4476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5" name="Rectangle 159"/>
              <p:cNvSpPr>
                <a:spLocks noChangeArrowheads="1"/>
              </p:cNvSpPr>
              <p:nvPr/>
            </p:nvSpPr>
            <p:spPr bwMode="auto">
              <a:xfrm>
                <a:off x="4620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6" name="Rectangle 160"/>
              <p:cNvSpPr>
                <a:spLocks noChangeArrowheads="1"/>
              </p:cNvSpPr>
              <p:nvPr/>
            </p:nvSpPr>
            <p:spPr bwMode="auto">
              <a:xfrm>
                <a:off x="4764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7" name="Rectangle 161"/>
              <p:cNvSpPr>
                <a:spLocks noChangeArrowheads="1"/>
              </p:cNvSpPr>
              <p:nvPr/>
            </p:nvSpPr>
            <p:spPr bwMode="auto">
              <a:xfrm>
                <a:off x="4908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8" name="Rectangle 162"/>
              <p:cNvSpPr>
                <a:spLocks noChangeArrowheads="1"/>
              </p:cNvSpPr>
              <p:nvPr/>
            </p:nvSpPr>
            <p:spPr bwMode="auto">
              <a:xfrm>
                <a:off x="5052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59" name="Rectangle 163"/>
              <p:cNvSpPr>
                <a:spLocks noChangeArrowheads="1"/>
              </p:cNvSpPr>
              <p:nvPr/>
            </p:nvSpPr>
            <p:spPr bwMode="auto">
              <a:xfrm>
                <a:off x="5191" y="297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0" name="Rectangle 164"/>
              <p:cNvSpPr>
                <a:spLocks noChangeArrowheads="1"/>
              </p:cNvSpPr>
              <p:nvPr/>
            </p:nvSpPr>
            <p:spPr bwMode="auto">
              <a:xfrm>
                <a:off x="3053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1" name="Rectangle 165"/>
              <p:cNvSpPr>
                <a:spLocks noChangeArrowheads="1"/>
              </p:cNvSpPr>
              <p:nvPr/>
            </p:nvSpPr>
            <p:spPr bwMode="auto">
              <a:xfrm>
                <a:off x="319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2" name="Rectangle 166"/>
              <p:cNvSpPr>
                <a:spLocks noChangeArrowheads="1"/>
              </p:cNvSpPr>
              <p:nvPr/>
            </p:nvSpPr>
            <p:spPr bwMode="auto">
              <a:xfrm>
                <a:off x="3341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3" name="Rectangle 167"/>
              <p:cNvSpPr>
                <a:spLocks noChangeArrowheads="1"/>
              </p:cNvSpPr>
              <p:nvPr/>
            </p:nvSpPr>
            <p:spPr bwMode="auto">
              <a:xfrm>
                <a:off x="3485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4" name="Rectangle 168"/>
              <p:cNvSpPr>
                <a:spLocks noChangeArrowheads="1"/>
              </p:cNvSpPr>
              <p:nvPr/>
            </p:nvSpPr>
            <p:spPr bwMode="auto">
              <a:xfrm>
                <a:off x="362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5" name="Rectangle 169"/>
              <p:cNvSpPr>
                <a:spLocks noChangeArrowheads="1"/>
              </p:cNvSpPr>
              <p:nvPr/>
            </p:nvSpPr>
            <p:spPr bwMode="auto">
              <a:xfrm>
                <a:off x="3766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6" name="Rectangle 170"/>
              <p:cNvSpPr>
                <a:spLocks noChangeArrowheads="1"/>
              </p:cNvSpPr>
              <p:nvPr/>
            </p:nvSpPr>
            <p:spPr bwMode="auto">
              <a:xfrm>
                <a:off x="3910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7" name="Rectangle 171"/>
              <p:cNvSpPr>
                <a:spLocks noChangeArrowheads="1"/>
              </p:cNvSpPr>
              <p:nvPr/>
            </p:nvSpPr>
            <p:spPr bwMode="auto">
              <a:xfrm>
                <a:off x="4054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8" name="Rectangle 172"/>
              <p:cNvSpPr>
                <a:spLocks noChangeArrowheads="1"/>
              </p:cNvSpPr>
              <p:nvPr/>
            </p:nvSpPr>
            <p:spPr bwMode="auto">
              <a:xfrm>
                <a:off x="4198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69" name="Rectangle 173"/>
              <p:cNvSpPr>
                <a:spLocks noChangeArrowheads="1"/>
              </p:cNvSpPr>
              <p:nvPr/>
            </p:nvSpPr>
            <p:spPr bwMode="auto">
              <a:xfrm>
                <a:off x="4337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0" name="Rectangle 174"/>
              <p:cNvSpPr>
                <a:spLocks noChangeArrowheads="1"/>
              </p:cNvSpPr>
              <p:nvPr/>
            </p:nvSpPr>
            <p:spPr bwMode="auto">
              <a:xfrm>
                <a:off x="3053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1" name="Rectangle 175"/>
              <p:cNvSpPr>
                <a:spLocks noChangeArrowheads="1"/>
              </p:cNvSpPr>
              <p:nvPr/>
            </p:nvSpPr>
            <p:spPr bwMode="auto">
              <a:xfrm>
                <a:off x="319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2" name="Rectangle 176"/>
              <p:cNvSpPr>
                <a:spLocks noChangeArrowheads="1"/>
              </p:cNvSpPr>
              <p:nvPr/>
            </p:nvSpPr>
            <p:spPr bwMode="auto">
              <a:xfrm>
                <a:off x="3341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3" name="Rectangle 177"/>
              <p:cNvSpPr>
                <a:spLocks noChangeArrowheads="1"/>
              </p:cNvSpPr>
              <p:nvPr/>
            </p:nvSpPr>
            <p:spPr bwMode="auto">
              <a:xfrm>
                <a:off x="3485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4" name="Rectangle 178"/>
              <p:cNvSpPr>
                <a:spLocks noChangeArrowheads="1"/>
              </p:cNvSpPr>
              <p:nvPr/>
            </p:nvSpPr>
            <p:spPr bwMode="auto">
              <a:xfrm>
                <a:off x="362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5" name="Rectangle 179"/>
              <p:cNvSpPr>
                <a:spLocks noChangeArrowheads="1"/>
              </p:cNvSpPr>
              <p:nvPr/>
            </p:nvSpPr>
            <p:spPr bwMode="auto">
              <a:xfrm>
                <a:off x="3766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6" name="Rectangle 180"/>
              <p:cNvSpPr>
                <a:spLocks noChangeArrowheads="1"/>
              </p:cNvSpPr>
              <p:nvPr/>
            </p:nvSpPr>
            <p:spPr bwMode="auto">
              <a:xfrm>
                <a:off x="3910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7" name="Rectangle 181"/>
              <p:cNvSpPr>
                <a:spLocks noChangeArrowheads="1"/>
              </p:cNvSpPr>
              <p:nvPr/>
            </p:nvSpPr>
            <p:spPr bwMode="auto">
              <a:xfrm>
                <a:off x="4054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8" name="Rectangle 182"/>
              <p:cNvSpPr>
                <a:spLocks noChangeArrowheads="1"/>
              </p:cNvSpPr>
              <p:nvPr/>
            </p:nvSpPr>
            <p:spPr bwMode="auto">
              <a:xfrm>
                <a:off x="4198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79" name="Rectangle 183"/>
              <p:cNvSpPr>
                <a:spLocks noChangeArrowheads="1"/>
              </p:cNvSpPr>
              <p:nvPr/>
            </p:nvSpPr>
            <p:spPr bwMode="auto">
              <a:xfrm>
                <a:off x="4337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0" name="Rectangle 184"/>
              <p:cNvSpPr>
                <a:spLocks noChangeArrowheads="1"/>
              </p:cNvSpPr>
              <p:nvPr/>
            </p:nvSpPr>
            <p:spPr bwMode="auto">
              <a:xfrm>
                <a:off x="3053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1" name="Rectangle 185"/>
              <p:cNvSpPr>
                <a:spLocks noChangeArrowheads="1"/>
              </p:cNvSpPr>
              <p:nvPr/>
            </p:nvSpPr>
            <p:spPr bwMode="auto">
              <a:xfrm>
                <a:off x="319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2" name="Rectangle 186"/>
              <p:cNvSpPr>
                <a:spLocks noChangeArrowheads="1"/>
              </p:cNvSpPr>
              <p:nvPr/>
            </p:nvSpPr>
            <p:spPr bwMode="auto">
              <a:xfrm>
                <a:off x="3341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3" name="Rectangle 187"/>
              <p:cNvSpPr>
                <a:spLocks noChangeArrowheads="1"/>
              </p:cNvSpPr>
              <p:nvPr/>
            </p:nvSpPr>
            <p:spPr bwMode="auto">
              <a:xfrm>
                <a:off x="3485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4" name="Rectangle 188"/>
              <p:cNvSpPr>
                <a:spLocks noChangeArrowheads="1"/>
              </p:cNvSpPr>
              <p:nvPr/>
            </p:nvSpPr>
            <p:spPr bwMode="auto">
              <a:xfrm>
                <a:off x="362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5" name="Rectangle 189"/>
              <p:cNvSpPr>
                <a:spLocks noChangeArrowheads="1"/>
              </p:cNvSpPr>
              <p:nvPr/>
            </p:nvSpPr>
            <p:spPr bwMode="auto">
              <a:xfrm>
                <a:off x="3766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6" name="Rectangle 190"/>
              <p:cNvSpPr>
                <a:spLocks noChangeArrowheads="1"/>
              </p:cNvSpPr>
              <p:nvPr/>
            </p:nvSpPr>
            <p:spPr bwMode="auto">
              <a:xfrm>
                <a:off x="3910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7" name="Rectangle 191"/>
              <p:cNvSpPr>
                <a:spLocks noChangeArrowheads="1"/>
              </p:cNvSpPr>
              <p:nvPr/>
            </p:nvSpPr>
            <p:spPr bwMode="auto">
              <a:xfrm>
                <a:off x="4054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8" name="Rectangle 192"/>
              <p:cNvSpPr>
                <a:spLocks noChangeArrowheads="1"/>
              </p:cNvSpPr>
              <p:nvPr/>
            </p:nvSpPr>
            <p:spPr bwMode="auto">
              <a:xfrm>
                <a:off x="4198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89" name="Rectangle 193"/>
              <p:cNvSpPr>
                <a:spLocks noChangeArrowheads="1"/>
              </p:cNvSpPr>
              <p:nvPr/>
            </p:nvSpPr>
            <p:spPr bwMode="auto">
              <a:xfrm>
                <a:off x="4337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0" name="Rectangle 194"/>
              <p:cNvSpPr>
                <a:spLocks noChangeArrowheads="1"/>
              </p:cNvSpPr>
              <p:nvPr/>
            </p:nvSpPr>
            <p:spPr bwMode="auto">
              <a:xfrm>
                <a:off x="3053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1" name="Rectangle 195"/>
              <p:cNvSpPr>
                <a:spLocks noChangeArrowheads="1"/>
              </p:cNvSpPr>
              <p:nvPr/>
            </p:nvSpPr>
            <p:spPr bwMode="auto">
              <a:xfrm>
                <a:off x="319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2" name="Rectangle 196"/>
              <p:cNvSpPr>
                <a:spLocks noChangeArrowheads="1"/>
              </p:cNvSpPr>
              <p:nvPr/>
            </p:nvSpPr>
            <p:spPr bwMode="auto">
              <a:xfrm>
                <a:off x="3341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3" name="Rectangle 197"/>
              <p:cNvSpPr>
                <a:spLocks noChangeArrowheads="1"/>
              </p:cNvSpPr>
              <p:nvPr/>
            </p:nvSpPr>
            <p:spPr bwMode="auto">
              <a:xfrm>
                <a:off x="3485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4" name="Rectangle 198"/>
              <p:cNvSpPr>
                <a:spLocks noChangeArrowheads="1"/>
              </p:cNvSpPr>
              <p:nvPr/>
            </p:nvSpPr>
            <p:spPr bwMode="auto">
              <a:xfrm>
                <a:off x="362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5" name="Rectangle 199"/>
              <p:cNvSpPr>
                <a:spLocks noChangeArrowheads="1"/>
              </p:cNvSpPr>
              <p:nvPr/>
            </p:nvSpPr>
            <p:spPr bwMode="auto">
              <a:xfrm>
                <a:off x="3766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6" name="Rectangle 200"/>
              <p:cNvSpPr>
                <a:spLocks noChangeArrowheads="1"/>
              </p:cNvSpPr>
              <p:nvPr/>
            </p:nvSpPr>
            <p:spPr bwMode="auto">
              <a:xfrm>
                <a:off x="3910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7" name="Rectangle 201"/>
              <p:cNvSpPr>
                <a:spLocks noChangeArrowheads="1"/>
              </p:cNvSpPr>
              <p:nvPr/>
            </p:nvSpPr>
            <p:spPr bwMode="auto">
              <a:xfrm>
                <a:off x="4054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8" name="Rectangle 202"/>
              <p:cNvSpPr>
                <a:spLocks noChangeArrowheads="1"/>
              </p:cNvSpPr>
              <p:nvPr/>
            </p:nvSpPr>
            <p:spPr bwMode="auto">
              <a:xfrm>
                <a:off x="4198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99" name="Rectangle 203"/>
              <p:cNvSpPr>
                <a:spLocks noChangeArrowheads="1"/>
              </p:cNvSpPr>
              <p:nvPr/>
            </p:nvSpPr>
            <p:spPr bwMode="auto">
              <a:xfrm>
                <a:off x="4337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0" name="Rectangle 204"/>
              <p:cNvSpPr>
                <a:spLocks noChangeArrowheads="1"/>
              </p:cNvSpPr>
              <p:nvPr/>
            </p:nvSpPr>
            <p:spPr bwMode="auto">
              <a:xfrm>
                <a:off x="3053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1" name="Rectangle 205"/>
              <p:cNvSpPr>
                <a:spLocks noChangeArrowheads="1"/>
              </p:cNvSpPr>
              <p:nvPr/>
            </p:nvSpPr>
            <p:spPr bwMode="auto">
              <a:xfrm>
                <a:off x="319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2" name="Rectangle 206"/>
              <p:cNvSpPr>
                <a:spLocks noChangeArrowheads="1"/>
              </p:cNvSpPr>
              <p:nvPr/>
            </p:nvSpPr>
            <p:spPr bwMode="auto">
              <a:xfrm>
                <a:off x="3341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3" name="Rectangle 207"/>
              <p:cNvSpPr>
                <a:spLocks noChangeArrowheads="1"/>
              </p:cNvSpPr>
              <p:nvPr/>
            </p:nvSpPr>
            <p:spPr bwMode="auto">
              <a:xfrm>
                <a:off x="3485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4" name="Rectangle 208"/>
              <p:cNvSpPr>
                <a:spLocks noChangeArrowheads="1"/>
              </p:cNvSpPr>
              <p:nvPr/>
            </p:nvSpPr>
            <p:spPr bwMode="auto">
              <a:xfrm>
                <a:off x="362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5" name="Rectangle 209"/>
              <p:cNvSpPr>
                <a:spLocks noChangeArrowheads="1"/>
              </p:cNvSpPr>
              <p:nvPr/>
            </p:nvSpPr>
            <p:spPr bwMode="auto">
              <a:xfrm>
                <a:off x="3766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6" name="Rectangle 210"/>
              <p:cNvSpPr>
                <a:spLocks noChangeArrowheads="1"/>
              </p:cNvSpPr>
              <p:nvPr/>
            </p:nvSpPr>
            <p:spPr bwMode="auto">
              <a:xfrm>
                <a:off x="3910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7" name="Rectangle 211"/>
              <p:cNvSpPr>
                <a:spLocks noChangeArrowheads="1"/>
              </p:cNvSpPr>
              <p:nvPr/>
            </p:nvSpPr>
            <p:spPr bwMode="auto">
              <a:xfrm>
                <a:off x="4054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8" name="Rectangle 212"/>
              <p:cNvSpPr>
                <a:spLocks noChangeArrowheads="1"/>
              </p:cNvSpPr>
              <p:nvPr/>
            </p:nvSpPr>
            <p:spPr bwMode="auto">
              <a:xfrm>
                <a:off x="4198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09" name="Rectangle 213"/>
              <p:cNvSpPr>
                <a:spLocks noChangeArrowheads="1"/>
              </p:cNvSpPr>
              <p:nvPr/>
            </p:nvSpPr>
            <p:spPr bwMode="auto">
              <a:xfrm>
                <a:off x="4337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0" name="Rectangle 214"/>
              <p:cNvSpPr>
                <a:spLocks noChangeArrowheads="1"/>
              </p:cNvSpPr>
              <p:nvPr/>
            </p:nvSpPr>
            <p:spPr bwMode="auto">
              <a:xfrm>
                <a:off x="4476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1" name="Rectangle 215"/>
              <p:cNvSpPr>
                <a:spLocks noChangeArrowheads="1"/>
              </p:cNvSpPr>
              <p:nvPr/>
            </p:nvSpPr>
            <p:spPr bwMode="auto">
              <a:xfrm>
                <a:off x="4620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2" name="Rectangle 216"/>
              <p:cNvSpPr>
                <a:spLocks noChangeArrowheads="1"/>
              </p:cNvSpPr>
              <p:nvPr/>
            </p:nvSpPr>
            <p:spPr bwMode="auto">
              <a:xfrm>
                <a:off x="4764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3" name="Rectangle 217"/>
              <p:cNvSpPr>
                <a:spLocks noChangeArrowheads="1"/>
              </p:cNvSpPr>
              <p:nvPr/>
            </p:nvSpPr>
            <p:spPr bwMode="auto">
              <a:xfrm>
                <a:off x="4908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4" name="Rectangle 218"/>
              <p:cNvSpPr>
                <a:spLocks noChangeArrowheads="1"/>
              </p:cNvSpPr>
              <p:nvPr/>
            </p:nvSpPr>
            <p:spPr bwMode="auto">
              <a:xfrm>
                <a:off x="5052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5" name="Rectangle 219"/>
              <p:cNvSpPr>
                <a:spLocks noChangeArrowheads="1"/>
              </p:cNvSpPr>
              <p:nvPr/>
            </p:nvSpPr>
            <p:spPr bwMode="auto">
              <a:xfrm>
                <a:off x="5191" y="3121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6" name="Rectangle 220"/>
              <p:cNvSpPr>
                <a:spLocks noChangeArrowheads="1"/>
              </p:cNvSpPr>
              <p:nvPr/>
            </p:nvSpPr>
            <p:spPr bwMode="auto">
              <a:xfrm>
                <a:off x="4476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7" name="Rectangle 221"/>
              <p:cNvSpPr>
                <a:spLocks noChangeArrowheads="1"/>
              </p:cNvSpPr>
              <p:nvPr/>
            </p:nvSpPr>
            <p:spPr bwMode="auto">
              <a:xfrm>
                <a:off x="4620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8" name="Rectangle 222"/>
              <p:cNvSpPr>
                <a:spLocks noChangeArrowheads="1"/>
              </p:cNvSpPr>
              <p:nvPr/>
            </p:nvSpPr>
            <p:spPr bwMode="auto">
              <a:xfrm>
                <a:off x="4764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19" name="Rectangle 223"/>
              <p:cNvSpPr>
                <a:spLocks noChangeArrowheads="1"/>
              </p:cNvSpPr>
              <p:nvPr/>
            </p:nvSpPr>
            <p:spPr bwMode="auto">
              <a:xfrm>
                <a:off x="4908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0" name="Rectangle 224"/>
              <p:cNvSpPr>
                <a:spLocks noChangeArrowheads="1"/>
              </p:cNvSpPr>
              <p:nvPr/>
            </p:nvSpPr>
            <p:spPr bwMode="auto">
              <a:xfrm>
                <a:off x="5052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1" name="Rectangle 225"/>
              <p:cNvSpPr>
                <a:spLocks noChangeArrowheads="1"/>
              </p:cNvSpPr>
              <p:nvPr/>
            </p:nvSpPr>
            <p:spPr bwMode="auto">
              <a:xfrm>
                <a:off x="5191" y="3263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2" name="Rectangle 226"/>
              <p:cNvSpPr>
                <a:spLocks noChangeArrowheads="1"/>
              </p:cNvSpPr>
              <p:nvPr/>
            </p:nvSpPr>
            <p:spPr bwMode="auto">
              <a:xfrm>
                <a:off x="4476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3" name="Rectangle 227"/>
              <p:cNvSpPr>
                <a:spLocks noChangeArrowheads="1"/>
              </p:cNvSpPr>
              <p:nvPr/>
            </p:nvSpPr>
            <p:spPr bwMode="auto">
              <a:xfrm>
                <a:off x="4620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4" name="Rectangle 228"/>
              <p:cNvSpPr>
                <a:spLocks noChangeArrowheads="1"/>
              </p:cNvSpPr>
              <p:nvPr/>
            </p:nvSpPr>
            <p:spPr bwMode="auto">
              <a:xfrm>
                <a:off x="4764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5" name="Rectangle 229"/>
              <p:cNvSpPr>
                <a:spLocks noChangeArrowheads="1"/>
              </p:cNvSpPr>
              <p:nvPr/>
            </p:nvSpPr>
            <p:spPr bwMode="auto">
              <a:xfrm>
                <a:off x="4908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6" name="Rectangle 230"/>
              <p:cNvSpPr>
                <a:spLocks noChangeArrowheads="1"/>
              </p:cNvSpPr>
              <p:nvPr/>
            </p:nvSpPr>
            <p:spPr bwMode="auto">
              <a:xfrm>
                <a:off x="5052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7" name="Rectangle 231"/>
              <p:cNvSpPr>
                <a:spLocks noChangeArrowheads="1"/>
              </p:cNvSpPr>
              <p:nvPr/>
            </p:nvSpPr>
            <p:spPr bwMode="auto">
              <a:xfrm>
                <a:off x="5191" y="3407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8" name="Rectangle 232"/>
              <p:cNvSpPr>
                <a:spLocks noChangeArrowheads="1"/>
              </p:cNvSpPr>
              <p:nvPr/>
            </p:nvSpPr>
            <p:spPr bwMode="auto">
              <a:xfrm>
                <a:off x="4476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29" name="Rectangle 233"/>
              <p:cNvSpPr>
                <a:spLocks noChangeArrowheads="1"/>
              </p:cNvSpPr>
              <p:nvPr/>
            </p:nvSpPr>
            <p:spPr bwMode="auto">
              <a:xfrm>
                <a:off x="4620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0" name="Rectangle 234"/>
              <p:cNvSpPr>
                <a:spLocks noChangeArrowheads="1"/>
              </p:cNvSpPr>
              <p:nvPr/>
            </p:nvSpPr>
            <p:spPr bwMode="auto">
              <a:xfrm>
                <a:off x="4764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1" name="Rectangle 235"/>
              <p:cNvSpPr>
                <a:spLocks noChangeArrowheads="1"/>
              </p:cNvSpPr>
              <p:nvPr/>
            </p:nvSpPr>
            <p:spPr bwMode="auto">
              <a:xfrm>
                <a:off x="4908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2" name="Rectangle 236"/>
              <p:cNvSpPr>
                <a:spLocks noChangeArrowheads="1"/>
              </p:cNvSpPr>
              <p:nvPr/>
            </p:nvSpPr>
            <p:spPr bwMode="auto">
              <a:xfrm>
                <a:off x="5052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3" name="Rectangle 237"/>
              <p:cNvSpPr>
                <a:spLocks noChangeArrowheads="1"/>
              </p:cNvSpPr>
              <p:nvPr/>
            </p:nvSpPr>
            <p:spPr bwMode="auto">
              <a:xfrm>
                <a:off x="5191" y="3549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4" name="Rectangle 238"/>
              <p:cNvSpPr>
                <a:spLocks noChangeArrowheads="1"/>
              </p:cNvSpPr>
              <p:nvPr/>
            </p:nvSpPr>
            <p:spPr bwMode="auto">
              <a:xfrm>
                <a:off x="4476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5" name="Rectangle 239"/>
              <p:cNvSpPr>
                <a:spLocks noChangeArrowheads="1"/>
              </p:cNvSpPr>
              <p:nvPr/>
            </p:nvSpPr>
            <p:spPr bwMode="auto">
              <a:xfrm>
                <a:off x="4620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6" name="Rectangle 240"/>
              <p:cNvSpPr>
                <a:spLocks noChangeArrowheads="1"/>
              </p:cNvSpPr>
              <p:nvPr/>
            </p:nvSpPr>
            <p:spPr bwMode="auto">
              <a:xfrm>
                <a:off x="4764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7" name="Rectangle 241"/>
              <p:cNvSpPr>
                <a:spLocks noChangeArrowheads="1"/>
              </p:cNvSpPr>
              <p:nvPr/>
            </p:nvSpPr>
            <p:spPr bwMode="auto">
              <a:xfrm>
                <a:off x="4908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8" name="Rectangle 242"/>
              <p:cNvSpPr>
                <a:spLocks noChangeArrowheads="1"/>
              </p:cNvSpPr>
              <p:nvPr/>
            </p:nvSpPr>
            <p:spPr bwMode="auto">
              <a:xfrm>
                <a:off x="5052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39" name="Rectangle 243"/>
              <p:cNvSpPr>
                <a:spLocks noChangeArrowheads="1"/>
              </p:cNvSpPr>
              <p:nvPr/>
            </p:nvSpPr>
            <p:spPr bwMode="auto">
              <a:xfrm>
                <a:off x="5191" y="3686"/>
                <a:ext cx="139" cy="139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540" name="Line 244"/>
            <p:cNvSpPr>
              <a:spLocks noChangeShapeType="1"/>
            </p:cNvSpPr>
            <p:nvPr/>
          </p:nvSpPr>
          <p:spPr bwMode="auto">
            <a:xfrm>
              <a:off x="3053" y="1698"/>
              <a:ext cx="241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5541" name="Line 245"/>
            <p:cNvSpPr>
              <a:spLocks noChangeShapeType="1"/>
            </p:cNvSpPr>
            <p:nvPr/>
          </p:nvSpPr>
          <p:spPr bwMode="auto">
            <a:xfrm>
              <a:off x="3053" y="1698"/>
              <a:ext cx="0" cy="2238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55542" name="Text Box 246"/>
            <p:cNvSpPr txBox="1">
              <a:spLocks noChangeArrowheads="1"/>
            </p:cNvSpPr>
            <p:nvPr/>
          </p:nvSpPr>
          <p:spPr bwMode="auto">
            <a:xfrm>
              <a:off x="2720" y="1466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</a:t>
              </a:r>
            </a:p>
          </p:txBody>
        </p:sp>
        <p:sp>
          <p:nvSpPr>
            <p:cNvPr id="55543" name="Text Box 247"/>
            <p:cNvSpPr txBox="1">
              <a:spLocks noChangeArrowheads="1"/>
            </p:cNvSpPr>
            <p:nvPr/>
          </p:nvSpPr>
          <p:spPr bwMode="auto">
            <a:xfrm>
              <a:off x="5328" y="146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55544" name="Text Box 248"/>
            <p:cNvSpPr txBox="1">
              <a:spLocks noChangeArrowheads="1"/>
            </p:cNvSpPr>
            <p:nvPr/>
          </p:nvSpPr>
          <p:spPr bwMode="auto">
            <a:xfrm>
              <a:off x="2872" y="3806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55545" name="Text Box 249"/>
            <p:cNvSpPr txBox="1">
              <a:spLocks noChangeArrowheads="1"/>
            </p:cNvSpPr>
            <p:nvPr/>
          </p:nvSpPr>
          <p:spPr bwMode="auto">
            <a:xfrm>
              <a:off x="4481" y="3823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  <p:grpSp>
          <p:nvGrpSpPr>
            <p:cNvPr id="106508" name="Group 250"/>
            <p:cNvGrpSpPr>
              <a:grpSpLocks/>
            </p:cNvGrpSpPr>
            <p:nvPr/>
          </p:nvGrpSpPr>
          <p:grpSpPr bwMode="auto">
            <a:xfrm>
              <a:off x="4330" y="2687"/>
              <a:ext cx="426" cy="425"/>
              <a:chOff x="4330" y="2687"/>
              <a:chExt cx="426" cy="425"/>
            </a:xfrm>
          </p:grpSpPr>
          <p:sp>
            <p:nvSpPr>
              <p:cNvPr id="55547" name="Rectangle 251"/>
              <p:cNvSpPr>
                <a:spLocks noChangeArrowheads="1"/>
              </p:cNvSpPr>
              <p:nvPr/>
            </p:nvSpPr>
            <p:spPr bwMode="auto">
              <a:xfrm>
                <a:off x="4330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48" name="Rectangle 252"/>
              <p:cNvSpPr>
                <a:spLocks noChangeArrowheads="1"/>
              </p:cNvSpPr>
              <p:nvPr/>
            </p:nvSpPr>
            <p:spPr bwMode="auto">
              <a:xfrm>
                <a:off x="4474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49" name="Rectangle 253"/>
              <p:cNvSpPr>
                <a:spLocks noChangeArrowheads="1"/>
              </p:cNvSpPr>
              <p:nvPr/>
            </p:nvSpPr>
            <p:spPr bwMode="auto">
              <a:xfrm>
                <a:off x="4618" y="2687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0" name="Rectangle 254"/>
              <p:cNvSpPr>
                <a:spLocks noChangeArrowheads="1"/>
              </p:cNvSpPr>
              <p:nvPr/>
            </p:nvSpPr>
            <p:spPr bwMode="auto">
              <a:xfrm>
                <a:off x="4330" y="2829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1" name="Rectangle 255"/>
              <p:cNvSpPr>
                <a:spLocks noChangeArrowheads="1"/>
              </p:cNvSpPr>
              <p:nvPr/>
            </p:nvSpPr>
            <p:spPr bwMode="auto">
              <a:xfrm>
                <a:off x="4474" y="2829"/>
                <a:ext cx="139" cy="139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2" name="Rectangle 256"/>
              <p:cNvSpPr>
                <a:spLocks noChangeArrowheads="1"/>
              </p:cNvSpPr>
              <p:nvPr/>
            </p:nvSpPr>
            <p:spPr bwMode="auto">
              <a:xfrm>
                <a:off x="4618" y="2829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3" name="Rectangle 257"/>
              <p:cNvSpPr>
                <a:spLocks noChangeArrowheads="1"/>
              </p:cNvSpPr>
              <p:nvPr/>
            </p:nvSpPr>
            <p:spPr bwMode="auto">
              <a:xfrm>
                <a:off x="4330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4" name="Rectangle 258"/>
              <p:cNvSpPr>
                <a:spLocks noChangeArrowheads="1"/>
              </p:cNvSpPr>
              <p:nvPr/>
            </p:nvSpPr>
            <p:spPr bwMode="auto">
              <a:xfrm>
                <a:off x="4474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55" name="Rectangle 259"/>
              <p:cNvSpPr>
                <a:spLocks noChangeArrowheads="1"/>
              </p:cNvSpPr>
              <p:nvPr/>
            </p:nvSpPr>
            <p:spPr bwMode="auto">
              <a:xfrm>
                <a:off x="4618" y="2973"/>
                <a:ext cx="139" cy="139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556" name="Text Box 260"/>
            <p:cNvSpPr txBox="1">
              <a:spLocks noChangeArrowheads="1"/>
            </p:cNvSpPr>
            <p:nvPr/>
          </p:nvSpPr>
          <p:spPr bwMode="auto">
            <a:xfrm>
              <a:off x="5404" y="2677"/>
              <a:ext cx="303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(x, y)</a:t>
              </a:r>
            </a:p>
          </p:txBody>
        </p:sp>
        <p:cxnSp>
          <p:nvCxnSpPr>
            <p:cNvPr id="55557" name="AutoShape 261"/>
            <p:cNvCxnSpPr>
              <a:cxnSpLocks noChangeShapeType="1"/>
              <a:stCxn id="55556" idx="1"/>
            </p:cNvCxnSpPr>
            <p:nvPr/>
          </p:nvCxnSpPr>
          <p:spPr bwMode="auto">
            <a:xfrm flipH="1">
              <a:off x="3636" y="2626"/>
              <a:ext cx="879" cy="136"/>
            </a:xfrm>
            <a:prstGeom prst="curvedConnector3">
              <a:avLst>
                <a:gd name="adj1" fmla="val 50000"/>
              </a:avLst>
            </a:prstGeom>
            <a:noFill/>
            <a:ln w="22320">
              <a:solidFill>
                <a:srgbClr val="000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55558" name="Text Box 262"/>
          <p:cNvSpPr txBox="1">
            <a:spLocks noChangeArrowheads="1"/>
          </p:cNvSpPr>
          <p:nvPr/>
        </p:nvSpPr>
        <p:spPr bwMode="auto">
          <a:xfrm>
            <a:off x="457200" y="1333500"/>
            <a:ext cx="84740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Most spatial domain enhancement operations can be reduced to the form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dirty="0" smtClean="0">
                <a:latin typeface="Times New Roman" charset="0"/>
              </a:rPr>
              <a:t>g (x, y) = T[ f (x, y)]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dirty="0" smtClean="0"/>
              <a:t>where </a:t>
            </a:r>
            <a:r>
              <a:rPr lang="en-IE" sz="3200" i="1" dirty="0" smtClean="0">
                <a:latin typeface="Times New Roman" charset="0"/>
              </a:rPr>
              <a:t>f (x, y)</a:t>
            </a:r>
            <a:r>
              <a:rPr lang="en-IE" sz="3200" dirty="0" smtClean="0"/>
              <a:t> is the </a:t>
            </a:r>
            <a:br>
              <a:rPr lang="en-IE" sz="3200" dirty="0" smtClean="0"/>
            </a:br>
            <a:r>
              <a:rPr lang="en-IE" sz="3200" dirty="0" smtClean="0"/>
              <a:t>input image, </a:t>
            </a:r>
            <a:r>
              <a:rPr lang="en-IE" sz="3200" i="1" dirty="0" smtClean="0">
                <a:latin typeface="Times New Roman" charset="0"/>
              </a:rPr>
              <a:t>g (x, y)</a:t>
            </a:r>
            <a:r>
              <a:rPr lang="en-IE" sz="3200" dirty="0" smtClean="0"/>
              <a:t> is </a:t>
            </a:r>
            <a:br>
              <a:rPr lang="en-IE" sz="3200" dirty="0" smtClean="0"/>
            </a:br>
            <a:r>
              <a:rPr lang="en-IE" sz="3200" dirty="0" smtClean="0"/>
              <a:t>the processed image </a:t>
            </a:r>
            <a:br>
              <a:rPr lang="en-IE" sz="3200" dirty="0" smtClean="0"/>
            </a:br>
            <a:r>
              <a:rPr lang="en-IE" sz="3200" dirty="0" smtClean="0"/>
              <a:t>and </a:t>
            </a:r>
            <a:r>
              <a:rPr lang="en-IE" sz="3200" i="1" dirty="0" smtClean="0">
                <a:latin typeface="Times New Roman" charset="0"/>
              </a:rPr>
              <a:t>T</a:t>
            </a:r>
            <a:r>
              <a:rPr lang="en-IE" sz="3200" dirty="0" smtClean="0"/>
              <a:t> is some </a:t>
            </a:r>
            <a:br>
              <a:rPr lang="en-IE" sz="3200" dirty="0" smtClean="0"/>
            </a:br>
            <a:r>
              <a:rPr lang="en-IE" sz="3200" dirty="0" smtClean="0"/>
              <a:t>operator defined over </a:t>
            </a:r>
            <a:br>
              <a:rPr lang="en-IE" sz="3200" dirty="0" smtClean="0"/>
            </a:br>
            <a:r>
              <a:rPr lang="en-IE" sz="3200" dirty="0" smtClean="0"/>
              <a:t>some neighbourhood </a:t>
            </a:r>
            <a:br>
              <a:rPr lang="en-IE" sz="3200" dirty="0" smtClean="0"/>
            </a:br>
            <a:r>
              <a:rPr lang="en-IE" sz="3200" dirty="0" smtClean="0"/>
              <a:t>of </a:t>
            </a:r>
            <a:r>
              <a:rPr lang="en-IE" sz="3200" i="1" dirty="0" smtClean="0">
                <a:latin typeface="Times New Roman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471143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	Filters in the frequency domain and corresponding spatial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	Basic approach is to sum products between mask coefficients and pixel values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         – R=w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1</a:t>
            </a:r>
            <a:r>
              <a:rPr lang="en-IE" sz="2000">
                <a:solidFill>
                  <a:srgbClr val="000000"/>
                </a:solidFill>
              </a:rPr>
              <a:t> +w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2</a:t>
            </a:r>
            <a:r>
              <a:rPr lang="en-IE" sz="2000">
                <a:solidFill>
                  <a:srgbClr val="000000"/>
                </a:solidFill>
              </a:rPr>
              <a:t> +....+w</a:t>
            </a:r>
            <a:r>
              <a:rPr lang="en-IE" sz="1200">
                <a:solidFill>
                  <a:srgbClr val="000000"/>
                </a:solidFill>
              </a:rPr>
              <a:t>9</a:t>
            </a:r>
            <a:r>
              <a:rPr lang="en-IE" sz="2000">
                <a:solidFill>
                  <a:srgbClr val="000000"/>
                </a:solidFill>
              </a:rPr>
              <a:t>z</a:t>
            </a:r>
            <a:r>
              <a:rPr lang="en-IE" sz="1200">
                <a:solidFill>
                  <a:srgbClr val="000000"/>
                </a:solidFill>
              </a:rPr>
              <a:t>9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3035300"/>
            <a:ext cx="6604000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614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4000" b="1" smtClean="0">
                <a:solidFill>
                  <a:srgbClr val="FFFFFF"/>
                </a:solidFill>
                <a:latin typeface="ArialMT" charset="0"/>
                <a:cs typeface="ArialMT" charset="0"/>
              </a:rPr>
              <a:t>Order-Statistic nonlinear spatial filters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Nonlinear spatial filters also operate on neighborhoods</a:t>
            </a:r>
          </a:p>
          <a:p>
            <a:pPr eaLnBrk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 Their operation is based directly on pixel values in the neighborhood       under consideration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 – They do not explicitly use coefficient values as in the linear spatial          filters</a:t>
            </a:r>
          </a:p>
          <a:p>
            <a:pPr eaLnBrk="1"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•  Example nonlinear spatial filters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Median filter: Computes the median gray-level value of the                     neighborhood. Used for noise reduction.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Max filter: Used to find the brightest points in an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       R=max{z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k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|k=1,2,...,9}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– Min filter: Used to find the dimmest points in an image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                     R=min{z</a:t>
            </a:r>
            <a:r>
              <a:rPr lang="en-IE" sz="1200">
                <a:solidFill>
                  <a:srgbClr val="000000"/>
                </a:solidFill>
                <a:cs typeface="Arial" pitchFamily="34" charset="0"/>
              </a:rPr>
              <a:t>k</a:t>
            </a:r>
            <a:r>
              <a:rPr lang="en-IE" sz="2000">
                <a:solidFill>
                  <a:srgbClr val="000000"/>
                </a:solidFill>
                <a:cs typeface="Arial" pitchFamily="34" charset="0"/>
              </a:rPr>
              <a:t> |k=1,2,...,9}</a:t>
            </a:r>
          </a:p>
        </p:txBody>
      </p:sp>
    </p:spTree>
    <p:extLst>
      <p:ext uri="{BB962C8B-B14F-4D97-AF65-F5344CB8AC3E}">
        <p14:creationId xmlns:p14="http://schemas.microsoft.com/office/powerpoint/2010/main" val="2546060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Neighbourhood Operations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Neighbourhood operations simply operate on a larger neighbourhood of pixels than point operations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Neighbourhoods are </a:t>
            </a:r>
            <a:br>
              <a:rPr lang="en-IE" sz="3200" smtClean="0"/>
            </a:br>
            <a:r>
              <a:rPr lang="en-IE" sz="3200" smtClean="0"/>
              <a:t>mostly a rectangle </a:t>
            </a:r>
            <a:br>
              <a:rPr lang="en-IE" sz="3200" smtClean="0"/>
            </a:br>
            <a:r>
              <a:rPr lang="en-IE" sz="3200" smtClean="0"/>
              <a:t>around a central pixel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Any size rectangle </a:t>
            </a:r>
            <a:br>
              <a:rPr lang="en-IE" sz="3200" smtClean="0"/>
            </a:br>
            <a:r>
              <a:rPr lang="en-IE" sz="3200" smtClean="0"/>
              <a:t>and any shape filter </a:t>
            </a:r>
            <a:br>
              <a:rPr lang="en-IE" sz="3200" smtClean="0"/>
            </a:br>
            <a:r>
              <a:rPr lang="en-IE" sz="3200" smtClean="0"/>
              <a:t>are possible</a:t>
            </a:r>
          </a:p>
        </p:txBody>
      </p:sp>
      <p:grpSp>
        <p:nvGrpSpPr>
          <p:cNvPr id="12292" name="Group 3"/>
          <p:cNvGrpSpPr>
            <a:grpSpLocks/>
          </p:cNvGrpSpPr>
          <p:nvPr/>
        </p:nvGrpSpPr>
        <p:grpSpPr bwMode="auto">
          <a:xfrm>
            <a:off x="4319588" y="2517775"/>
            <a:ext cx="4740275" cy="4108450"/>
            <a:chOff x="2721" y="1586"/>
            <a:chExt cx="2986" cy="2588"/>
          </a:xfrm>
        </p:grpSpPr>
        <p:grpSp>
          <p:nvGrpSpPr>
            <p:cNvPr id="12293" name="Group 4"/>
            <p:cNvGrpSpPr>
              <a:grpSpLocks/>
            </p:cNvGrpSpPr>
            <p:nvPr/>
          </p:nvGrpSpPr>
          <p:grpSpPr bwMode="auto">
            <a:xfrm>
              <a:off x="3052" y="1818"/>
              <a:ext cx="2280" cy="2129"/>
              <a:chOff x="3052" y="1818"/>
              <a:chExt cx="2280" cy="2129"/>
            </a:xfrm>
          </p:grpSpPr>
          <p:sp>
            <p:nvSpPr>
              <p:cNvPr id="8197" name="Rectangle 5"/>
              <p:cNvSpPr>
                <a:spLocks noChangeArrowheads="1"/>
              </p:cNvSpPr>
              <p:nvPr/>
            </p:nvSpPr>
            <p:spPr bwMode="auto">
              <a:xfrm>
                <a:off x="3052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3195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3339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0" name="Rectangle 8"/>
              <p:cNvSpPr>
                <a:spLocks noChangeArrowheads="1"/>
              </p:cNvSpPr>
              <p:nvPr/>
            </p:nvSpPr>
            <p:spPr bwMode="auto">
              <a:xfrm>
                <a:off x="3483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1" name="Rectangle 9"/>
              <p:cNvSpPr>
                <a:spLocks noChangeArrowheads="1"/>
              </p:cNvSpPr>
              <p:nvPr/>
            </p:nvSpPr>
            <p:spPr bwMode="auto">
              <a:xfrm>
                <a:off x="3627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2" name="Rectangle 10"/>
              <p:cNvSpPr>
                <a:spLocks noChangeArrowheads="1"/>
              </p:cNvSpPr>
              <p:nvPr/>
            </p:nvSpPr>
            <p:spPr bwMode="auto">
              <a:xfrm>
                <a:off x="3766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3910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4" name="Rectangle 12"/>
              <p:cNvSpPr>
                <a:spLocks noChangeArrowheads="1"/>
              </p:cNvSpPr>
              <p:nvPr/>
            </p:nvSpPr>
            <p:spPr bwMode="auto">
              <a:xfrm>
                <a:off x="4054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4198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6" name="Rectangle 14"/>
              <p:cNvSpPr>
                <a:spLocks noChangeArrowheads="1"/>
              </p:cNvSpPr>
              <p:nvPr/>
            </p:nvSpPr>
            <p:spPr bwMode="auto">
              <a:xfrm>
                <a:off x="4337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7" name="Rectangle 15"/>
              <p:cNvSpPr>
                <a:spLocks noChangeArrowheads="1"/>
              </p:cNvSpPr>
              <p:nvPr/>
            </p:nvSpPr>
            <p:spPr bwMode="auto">
              <a:xfrm>
                <a:off x="3052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8" name="Rectangle 16"/>
              <p:cNvSpPr>
                <a:spLocks noChangeArrowheads="1"/>
              </p:cNvSpPr>
              <p:nvPr/>
            </p:nvSpPr>
            <p:spPr bwMode="auto">
              <a:xfrm>
                <a:off x="3195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09" name="Rectangle 17"/>
              <p:cNvSpPr>
                <a:spLocks noChangeArrowheads="1"/>
              </p:cNvSpPr>
              <p:nvPr/>
            </p:nvSpPr>
            <p:spPr bwMode="auto">
              <a:xfrm>
                <a:off x="3339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0" name="Rectangle 18"/>
              <p:cNvSpPr>
                <a:spLocks noChangeArrowheads="1"/>
              </p:cNvSpPr>
              <p:nvPr/>
            </p:nvSpPr>
            <p:spPr bwMode="auto">
              <a:xfrm>
                <a:off x="3483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3627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2" name="Rectangle 20"/>
              <p:cNvSpPr>
                <a:spLocks noChangeArrowheads="1"/>
              </p:cNvSpPr>
              <p:nvPr/>
            </p:nvSpPr>
            <p:spPr bwMode="auto">
              <a:xfrm>
                <a:off x="3766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3910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4" name="Rectangle 22"/>
              <p:cNvSpPr>
                <a:spLocks noChangeArrowheads="1"/>
              </p:cNvSpPr>
              <p:nvPr/>
            </p:nvSpPr>
            <p:spPr bwMode="auto">
              <a:xfrm>
                <a:off x="4054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4198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6" name="Rectangle 24"/>
              <p:cNvSpPr>
                <a:spLocks noChangeArrowheads="1"/>
              </p:cNvSpPr>
              <p:nvPr/>
            </p:nvSpPr>
            <p:spPr bwMode="auto">
              <a:xfrm>
                <a:off x="4337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7" name="Rectangle 25"/>
              <p:cNvSpPr>
                <a:spLocks noChangeArrowheads="1"/>
              </p:cNvSpPr>
              <p:nvPr/>
            </p:nvSpPr>
            <p:spPr bwMode="auto">
              <a:xfrm>
                <a:off x="3052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8" name="Rectangle 26"/>
              <p:cNvSpPr>
                <a:spLocks noChangeArrowheads="1"/>
              </p:cNvSpPr>
              <p:nvPr/>
            </p:nvSpPr>
            <p:spPr bwMode="auto">
              <a:xfrm>
                <a:off x="3195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19" name="Rectangle 27"/>
              <p:cNvSpPr>
                <a:spLocks noChangeArrowheads="1"/>
              </p:cNvSpPr>
              <p:nvPr/>
            </p:nvSpPr>
            <p:spPr bwMode="auto">
              <a:xfrm>
                <a:off x="3339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0" name="Rectangle 28"/>
              <p:cNvSpPr>
                <a:spLocks noChangeArrowheads="1"/>
              </p:cNvSpPr>
              <p:nvPr/>
            </p:nvSpPr>
            <p:spPr bwMode="auto">
              <a:xfrm>
                <a:off x="3483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3627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3766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3" name="Rectangle 31"/>
              <p:cNvSpPr>
                <a:spLocks noChangeArrowheads="1"/>
              </p:cNvSpPr>
              <p:nvPr/>
            </p:nvSpPr>
            <p:spPr bwMode="auto">
              <a:xfrm>
                <a:off x="3910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4054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4198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4337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3052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8" name="Rectangle 36"/>
              <p:cNvSpPr>
                <a:spLocks noChangeArrowheads="1"/>
              </p:cNvSpPr>
              <p:nvPr/>
            </p:nvSpPr>
            <p:spPr bwMode="auto">
              <a:xfrm>
                <a:off x="3195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29" name="Rectangle 37"/>
              <p:cNvSpPr>
                <a:spLocks noChangeArrowheads="1"/>
              </p:cNvSpPr>
              <p:nvPr/>
            </p:nvSpPr>
            <p:spPr bwMode="auto">
              <a:xfrm>
                <a:off x="3339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0" name="Rectangle 38"/>
              <p:cNvSpPr>
                <a:spLocks noChangeArrowheads="1"/>
              </p:cNvSpPr>
              <p:nvPr/>
            </p:nvSpPr>
            <p:spPr bwMode="auto">
              <a:xfrm>
                <a:off x="3483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1" name="Rectangle 39"/>
              <p:cNvSpPr>
                <a:spLocks noChangeArrowheads="1"/>
              </p:cNvSpPr>
              <p:nvPr/>
            </p:nvSpPr>
            <p:spPr bwMode="auto">
              <a:xfrm>
                <a:off x="3627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2" name="Rectangle 40"/>
              <p:cNvSpPr>
                <a:spLocks noChangeArrowheads="1"/>
              </p:cNvSpPr>
              <p:nvPr/>
            </p:nvSpPr>
            <p:spPr bwMode="auto">
              <a:xfrm>
                <a:off x="3766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3" name="Rectangle 41"/>
              <p:cNvSpPr>
                <a:spLocks noChangeArrowheads="1"/>
              </p:cNvSpPr>
              <p:nvPr/>
            </p:nvSpPr>
            <p:spPr bwMode="auto">
              <a:xfrm>
                <a:off x="3910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4" name="Rectangle 42"/>
              <p:cNvSpPr>
                <a:spLocks noChangeArrowheads="1"/>
              </p:cNvSpPr>
              <p:nvPr/>
            </p:nvSpPr>
            <p:spPr bwMode="auto">
              <a:xfrm>
                <a:off x="4054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4198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4337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7" name="Rectangle 45"/>
              <p:cNvSpPr>
                <a:spLocks noChangeArrowheads="1"/>
              </p:cNvSpPr>
              <p:nvPr/>
            </p:nvSpPr>
            <p:spPr bwMode="auto">
              <a:xfrm>
                <a:off x="3052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8" name="Rectangle 46"/>
              <p:cNvSpPr>
                <a:spLocks noChangeArrowheads="1"/>
              </p:cNvSpPr>
              <p:nvPr/>
            </p:nvSpPr>
            <p:spPr bwMode="auto">
              <a:xfrm>
                <a:off x="3195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9" name="Rectangle 47"/>
              <p:cNvSpPr>
                <a:spLocks noChangeArrowheads="1"/>
              </p:cNvSpPr>
              <p:nvPr/>
            </p:nvSpPr>
            <p:spPr bwMode="auto">
              <a:xfrm>
                <a:off x="3339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0" name="Rectangle 48"/>
              <p:cNvSpPr>
                <a:spLocks noChangeArrowheads="1"/>
              </p:cNvSpPr>
              <p:nvPr/>
            </p:nvSpPr>
            <p:spPr bwMode="auto">
              <a:xfrm>
                <a:off x="3483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1" name="Rectangle 49"/>
              <p:cNvSpPr>
                <a:spLocks noChangeArrowheads="1"/>
              </p:cNvSpPr>
              <p:nvPr/>
            </p:nvSpPr>
            <p:spPr bwMode="auto">
              <a:xfrm>
                <a:off x="3627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2" name="Rectangle 50"/>
              <p:cNvSpPr>
                <a:spLocks noChangeArrowheads="1"/>
              </p:cNvSpPr>
              <p:nvPr/>
            </p:nvSpPr>
            <p:spPr bwMode="auto">
              <a:xfrm>
                <a:off x="3766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3" name="Rectangle 51"/>
              <p:cNvSpPr>
                <a:spLocks noChangeArrowheads="1"/>
              </p:cNvSpPr>
              <p:nvPr/>
            </p:nvSpPr>
            <p:spPr bwMode="auto">
              <a:xfrm>
                <a:off x="3910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4054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4198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6" name="Rectangle 54"/>
              <p:cNvSpPr>
                <a:spLocks noChangeArrowheads="1"/>
              </p:cNvSpPr>
              <p:nvPr/>
            </p:nvSpPr>
            <p:spPr bwMode="auto">
              <a:xfrm>
                <a:off x="4337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7" name="Rectangle 55"/>
              <p:cNvSpPr>
                <a:spLocks noChangeArrowheads="1"/>
              </p:cNvSpPr>
              <p:nvPr/>
            </p:nvSpPr>
            <p:spPr bwMode="auto">
              <a:xfrm>
                <a:off x="3052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8" name="Rectangle 56"/>
              <p:cNvSpPr>
                <a:spLocks noChangeArrowheads="1"/>
              </p:cNvSpPr>
              <p:nvPr/>
            </p:nvSpPr>
            <p:spPr bwMode="auto">
              <a:xfrm>
                <a:off x="3195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9" name="Rectangle 57"/>
              <p:cNvSpPr>
                <a:spLocks noChangeArrowheads="1"/>
              </p:cNvSpPr>
              <p:nvPr/>
            </p:nvSpPr>
            <p:spPr bwMode="auto">
              <a:xfrm>
                <a:off x="3339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0" name="Rectangle 58"/>
              <p:cNvSpPr>
                <a:spLocks noChangeArrowheads="1"/>
              </p:cNvSpPr>
              <p:nvPr/>
            </p:nvSpPr>
            <p:spPr bwMode="auto">
              <a:xfrm>
                <a:off x="3483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1" name="Rectangle 59"/>
              <p:cNvSpPr>
                <a:spLocks noChangeArrowheads="1"/>
              </p:cNvSpPr>
              <p:nvPr/>
            </p:nvSpPr>
            <p:spPr bwMode="auto">
              <a:xfrm>
                <a:off x="3627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2" name="Rectangle 60"/>
              <p:cNvSpPr>
                <a:spLocks noChangeArrowheads="1"/>
              </p:cNvSpPr>
              <p:nvPr/>
            </p:nvSpPr>
            <p:spPr bwMode="auto">
              <a:xfrm>
                <a:off x="3766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3910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4054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5" name="Rectangle 63"/>
              <p:cNvSpPr>
                <a:spLocks noChangeArrowheads="1"/>
              </p:cNvSpPr>
              <p:nvPr/>
            </p:nvSpPr>
            <p:spPr bwMode="auto">
              <a:xfrm>
                <a:off x="4198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6" name="Rectangle 64"/>
              <p:cNvSpPr>
                <a:spLocks noChangeArrowheads="1"/>
              </p:cNvSpPr>
              <p:nvPr/>
            </p:nvSpPr>
            <p:spPr bwMode="auto">
              <a:xfrm>
                <a:off x="4337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7" name="Rectangle 65"/>
              <p:cNvSpPr>
                <a:spLocks noChangeArrowheads="1"/>
              </p:cNvSpPr>
              <p:nvPr/>
            </p:nvSpPr>
            <p:spPr bwMode="auto">
              <a:xfrm>
                <a:off x="3052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8" name="Rectangle 66"/>
              <p:cNvSpPr>
                <a:spLocks noChangeArrowheads="1"/>
              </p:cNvSpPr>
              <p:nvPr/>
            </p:nvSpPr>
            <p:spPr bwMode="auto">
              <a:xfrm>
                <a:off x="3195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59" name="Rectangle 67"/>
              <p:cNvSpPr>
                <a:spLocks noChangeArrowheads="1"/>
              </p:cNvSpPr>
              <p:nvPr/>
            </p:nvSpPr>
            <p:spPr bwMode="auto">
              <a:xfrm>
                <a:off x="3339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3483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1" name="Rectangle 69"/>
              <p:cNvSpPr>
                <a:spLocks noChangeArrowheads="1"/>
              </p:cNvSpPr>
              <p:nvPr/>
            </p:nvSpPr>
            <p:spPr bwMode="auto">
              <a:xfrm>
                <a:off x="3627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2" name="Rectangle 70"/>
              <p:cNvSpPr>
                <a:spLocks noChangeArrowheads="1"/>
              </p:cNvSpPr>
              <p:nvPr/>
            </p:nvSpPr>
            <p:spPr bwMode="auto">
              <a:xfrm>
                <a:off x="3766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3" name="Rectangle 71"/>
              <p:cNvSpPr>
                <a:spLocks noChangeArrowheads="1"/>
              </p:cNvSpPr>
              <p:nvPr/>
            </p:nvSpPr>
            <p:spPr bwMode="auto">
              <a:xfrm>
                <a:off x="3910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4" name="Rectangle 72"/>
              <p:cNvSpPr>
                <a:spLocks noChangeArrowheads="1"/>
              </p:cNvSpPr>
              <p:nvPr/>
            </p:nvSpPr>
            <p:spPr bwMode="auto">
              <a:xfrm>
                <a:off x="4054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5" name="Rectangle 73"/>
              <p:cNvSpPr>
                <a:spLocks noChangeArrowheads="1"/>
              </p:cNvSpPr>
              <p:nvPr/>
            </p:nvSpPr>
            <p:spPr bwMode="auto">
              <a:xfrm>
                <a:off x="4198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6" name="Rectangle 74"/>
              <p:cNvSpPr>
                <a:spLocks noChangeArrowheads="1"/>
              </p:cNvSpPr>
              <p:nvPr/>
            </p:nvSpPr>
            <p:spPr bwMode="auto">
              <a:xfrm>
                <a:off x="4337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3052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8" name="Rectangle 76"/>
              <p:cNvSpPr>
                <a:spLocks noChangeArrowheads="1"/>
              </p:cNvSpPr>
              <p:nvPr/>
            </p:nvSpPr>
            <p:spPr bwMode="auto">
              <a:xfrm>
                <a:off x="3195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9" name="Rectangle 77"/>
              <p:cNvSpPr>
                <a:spLocks noChangeArrowheads="1"/>
              </p:cNvSpPr>
              <p:nvPr/>
            </p:nvSpPr>
            <p:spPr bwMode="auto">
              <a:xfrm>
                <a:off x="3339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0" name="Rectangle 78"/>
              <p:cNvSpPr>
                <a:spLocks noChangeArrowheads="1"/>
              </p:cNvSpPr>
              <p:nvPr/>
            </p:nvSpPr>
            <p:spPr bwMode="auto">
              <a:xfrm>
                <a:off x="3483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1" name="Rectangle 79"/>
              <p:cNvSpPr>
                <a:spLocks noChangeArrowheads="1"/>
              </p:cNvSpPr>
              <p:nvPr/>
            </p:nvSpPr>
            <p:spPr bwMode="auto">
              <a:xfrm>
                <a:off x="3627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2" name="Rectangle 80"/>
              <p:cNvSpPr>
                <a:spLocks noChangeArrowheads="1"/>
              </p:cNvSpPr>
              <p:nvPr/>
            </p:nvSpPr>
            <p:spPr bwMode="auto">
              <a:xfrm>
                <a:off x="3766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3" name="Rectangle 81"/>
              <p:cNvSpPr>
                <a:spLocks noChangeArrowheads="1"/>
              </p:cNvSpPr>
              <p:nvPr/>
            </p:nvSpPr>
            <p:spPr bwMode="auto">
              <a:xfrm>
                <a:off x="3910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4" name="Rectangle 82"/>
              <p:cNvSpPr>
                <a:spLocks noChangeArrowheads="1"/>
              </p:cNvSpPr>
              <p:nvPr/>
            </p:nvSpPr>
            <p:spPr bwMode="auto">
              <a:xfrm>
                <a:off x="4054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4198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6" name="Rectangle 84"/>
              <p:cNvSpPr>
                <a:spLocks noChangeArrowheads="1"/>
              </p:cNvSpPr>
              <p:nvPr/>
            </p:nvSpPr>
            <p:spPr bwMode="auto">
              <a:xfrm>
                <a:off x="4337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7" name="Rectangle 85"/>
              <p:cNvSpPr>
                <a:spLocks noChangeArrowheads="1"/>
              </p:cNvSpPr>
              <p:nvPr/>
            </p:nvSpPr>
            <p:spPr bwMode="auto">
              <a:xfrm>
                <a:off x="3052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8" name="Rectangle 86"/>
              <p:cNvSpPr>
                <a:spLocks noChangeArrowheads="1"/>
              </p:cNvSpPr>
              <p:nvPr/>
            </p:nvSpPr>
            <p:spPr bwMode="auto">
              <a:xfrm>
                <a:off x="3195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9" name="Rectangle 87"/>
              <p:cNvSpPr>
                <a:spLocks noChangeArrowheads="1"/>
              </p:cNvSpPr>
              <p:nvPr/>
            </p:nvSpPr>
            <p:spPr bwMode="auto">
              <a:xfrm>
                <a:off x="3339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0" name="Rectangle 88"/>
              <p:cNvSpPr>
                <a:spLocks noChangeArrowheads="1"/>
              </p:cNvSpPr>
              <p:nvPr/>
            </p:nvSpPr>
            <p:spPr bwMode="auto">
              <a:xfrm>
                <a:off x="3483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1" name="Rectangle 89"/>
              <p:cNvSpPr>
                <a:spLocks noChangeArrowheads="1"/>
              </p:cNvSpPr>
              <p:nvPr/>
            </p:nvSpPr>
            <p:spPr bwMode="auto">
              <a:xfrm>
                <a:off x="3627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2" name="Rectangle 90"/>
              <p:cNvSpPr>
                <a:spLocks noChangeArrowheads="1"/>
              </p:cNvSpPr>
              <p:nvPr/>
            </p:nvSpPr>
            <p:spPr bwMode="auto">
              <a:xfrm>
                <a:off x="3766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3" name="Rectangle 91"/>
              <p:cNvSpPr>
                <a:spLocks noChangeArrowheads="1"/>
              </p:cNvSpPr>
              <p:nvPr/>
            </p:nvSpPr>
            <p:spPr bwMode="auto">
              <a:xfrm>
                <a:off x="3910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4" name="Rectangle 92"/>
              <p:cNvSpPr>
                <a:spLocks noChangeArrowheads="1"/>
              </p:cNvSpPr>
              <p:nvPr/>
            </p:nvSpPr>
            <p:spPr bwMode="auto">
              <a:xfrm>
                <a:off x="4054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5" name="Rectangle 93"/>
              <p:cNvSpPr>
                <a:spLocks noChangeArrowheads="1"/>
              </p:cNvSpPr>
              <p:nvPr/>
            </p:nvSpPr>
            <p:spPr bwMode="auto">
              <a:xfrm>
                <a:off x="4198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6" name="Rectangle 94"/>
              <p:cNvSpPr>
                <a:spLocks noChangeArrowheads="1"/>
              </p:cNvSpPr>
              <p:nvPr/>
            </p:nvSpPr>
            <p:spPr bwMode="auto">
              <a:xfrm>
                <a:off x="4337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7" name="Rectangle 95"/>
              <p:cNvSpPr>
                <a:spLocks noChangeArrowheads="1"/>
              </p:cNvSpPr>
              <p:nvPr/>
            </p:nvSpPr>
            <p:spPr bwMode="auto">
              <a:xfrm>
                <a:off x="3052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8" name="Rectangle 96"/>
              <p:cNvSpPr>
                <a:spLocks noChangeArrowheads="1"/>
              </p:cNvSpPr>
              <p:nvPr/>
            </p:nvSpPr>
            <p:spPr bwMode="auto">
              <a:xfrm>
                <a:off x="3195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89" name="Rectangle 97"/>
              <p:cNvSpPr>
                <a:spLocks noChangeArrowheads="1"/>
              </p:cNvSpPr>
              <p:nvPr/>
            </p:nvSpPr>
            <p:spPr bwMode="auto">
              <a:xfrm>
                <a:off x="3339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0" name="Rectangle 98"/>
              <p:cNvSpPr>
                <a:spLocks noChangeArrowheads="1"/>
              </p:cNvSpPr>
              <p:nvPr/>
            </p:nvSpPr>
            <p:spPr bwMode="auto">
              <a:xfrm>
                <a:off x="3483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1" name="Rectangle 99"/>
              <p:cNvSpPr>
                <a:spLocks noChangeArrowheads="1"/>
              </p:cNvSpPr>
              <p:nvPr/>
            </p:nvSpPr>
            <p:spPr bwMode="auto">
              <a:xfrm>
                <a:off x="3627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2" name="Rectangle 100"/>
              <p:cNvSpPr>
                <a:spLocks noChangeArrowheads="1"/>
              </p:cNvSpPr>
              <p:nvPr/>
            </p:nvSpPr>
            <p:spPr bwMode="auto">
              <a:xfrm>
                <a:off x="3766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3" name="Rectangle 101"/>
              <p:cNvSpPr>
                <a:spLocks noChangeArrowheads="1"/>
              </p:cNvSpPr>
              <p:nvPr/>
            </p:nvSpPr>
            <p:spPr bwMode="auto">
              <a:xfrm>
                <a:off x="3910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4" name="Rectangle 102"/>
              <p:cNvSpPr>
                <a:spLocks noChangeArrowheads="1"/>
              </p:cNvSpPr>
              <p:nvPr/>
            </p:nvSpPr>
            <p:spPr bwMode="auto">
              <a:xfrm>
                <a:off x="4054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5" name="Rectangle 103"/>
              <p:cNvSpPr>
                <a:spLocks noChangeArrowheads="1"/>
              </p:cNvSpPr>
              <p:nvPr/>
            </p:nvSpPr>
            <p:spPr bwMode="auto">
              <a:xfrm>
                <a:off x="4198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6" name="Rectangle 104"/>
              <p:cNvSpPr>
                <a:spLocks noChangeArrowheads="1"/>
              </p:cNvSpPr>
              <p:nvPr/>
            </p:nvSpPr>
            <p:spPr bwMode="auto">
              <a:xfrm>
                <a:off x="4337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7" name="Rectangle 105"/>
              <p:cNvSpPr>
                <a:spLocks noChangeArrowheads="1"/>
              </p:cNvSpPr>
              <p:nvPr/>
            </p:nvSpPr>
            <p:spPr bwMode="auto">
              <a:xfrm>
                <a:off x="4476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8" name="Rectangle 106"/>
              <p:cNvSpPr>
                <a:spLocks noChangeArrowheads="1"/>
              </p:cNvSpPr>
              <p:nvPr/>
            </p:nvSpPr>
            <p:spPr bwMode="auto">
              <a:xfrm>
                <a:off x="4620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9" name="Rectangle 107"/>
              <p:cNvSpPr>
                <a:spLocks noChangeArrowheads="1"/>
              </p:cNvSpPr>
              <p:nvPr/>
            </p:nvSpPr>
            <p:spPr bwMode="auto">
              <a:xfrm>
                <a:off x="4764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0" name="Rectangle 108"/>
              <p:cNvSpPr>
                <a:spLocks noChangeArrowheads="1"/>
              </p:cNvSpPr>
              <p:nvPr/>
            </p:nvSpPr>
            <p:spPr bwMode="auto">
              <a:xfrm>
                <a:off x="4908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1" name="Rectangle 109"/>
              <p:cNvSpPr>
                <a:spLocks noChangeArrowheads="1"/>
              </p:cNvSpPr>
              <p:nvPr/>
            </p:nvSpPr>
            <p:spPr bwMode="auto">
              <a:xfrm>
                <a:off x="5052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2" name="Rectangle 110"/>
              <p:cNvSpPr>
                <a:spLocks noChangeArrowheads="1"/>
              </p:cNvSpPr>
              <p:nvPr/>
            </p:nvSpPr>
            <p:spPr bwMode="auto">
              <a:xfrm>
                <a:off x="5191" y="1818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3" name="Rectangle 111"/>
              <p:cNvSpPr>
                <a:spLocks noChangeArrowheads="1"/>
              </p:cNvSpPr>
              <p:nvPr/>
            </p:nvSpPr>
            <p:spPr bwMode="auto">
              <a:xfrm>
                <a:off x="4476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4" name="Rectangle 112"/>
              <p:cNvSpPr>
                <a:spLocks noChangeArrowheads="1"/>
              </p:cNvSpPr>
              <p:nvPr/>
            </p:nvSpPr>
            <p:spPr bwMode="auto">
              <a:xfrm>
                <a:off x="4620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5" name="Rectangle 113"/>
              <p:cNvSpPr>
                <a:spLocks noChangeArrowheads="1"/>
              </p:cNvSpPr>
              <p:nvPr/>
            </p:nvSpPr>
            <p:spPr bwMode="auto">
              <a:xfrm>
                <a:off x="4764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6" name="Rectangle 114"/>
              <p:cNvSpPr>
                <a:spLocks noChangeArrowheads="1"/>
              </p:cNvSpPr>
              <p:nvPr/>
            </p:nvSpPr>
            <p:spPr bwMode="auto">
              <a:xfrm>
                <a:off x="4908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7" name="Rectangle 115"/>
              <p:cNvSpPr>
                <a:spLocks noChangeArrowheads="1"/>
              </p:cNvSpPr>
              <p:nvPr/>
            </p:nvSpPr>
            <p:spPr bwMode="auto">
              <a:xfrm>
                <a:off x="5052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8" name="Rectangle 116"/>
              <p:cNvSpPr>
                <a:spLocks noChangeArrowheads="1"/>
              </p:cNvSpPr>
              <p:nvPr/>
            </p:nvSpPr>
            <p:spPr bwMode="auto">
              <a:xfrm>
                <a:off x="5191" y="1960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9" name="Rectangle 117"/>
              <p:cNvSpPr>
                <a:spLocks noChangeArrowheads="1"/>
              </p:cNvSpPr>
              <p:nvPr/>
            </p:nvSpPr>
            <p:spPr bwMode="auto">
              <a:xfrm>
                <a:off x="4476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0" name="Rectangle 118"/>
              <p:cNvSpPr>
                <a:spLocks noChangeArrowheads="1"/>
              </p:cNvSpPr>
              <p:nvPr/>
            </p:nvSpPr>
            <p:spPr bwMode="auto">
              <a:xfrm>
                <a:off x="4620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1" name="Rectangle 119"/>
              <p:cNvSpPr>
                <a:spLocks noChangeArrowheads="1"/>
              </p:cNvSpPr>
              <p:nvPr/>
            </p:nvSpPr>
            <p:spPr bwMode="auto">
              <a:xfrm>
                <a:off x="4764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2" name="Rectangle 120"/>
              <p:cNvSpPr>
                <a:spLocks noChangeArrowheads="1"/>
              </p:cNvSpPr>
              <p:nvPr/>
            </p:nvSpPr>
            <p:spPr bwMode="auto">
              <a:xfrm>
                <a:off x="4908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3" name="Rectangle 121"/>
              <p:cNvSpPr>
                <a:spLocks noChangeArrowheads="1"/>
              </p:cNvSpPr>
              <p:nvPr/>
            </p:nvSpPr>
            <p:spPr bwMode="auto">
              <a:xfrm>
                <a:off x="5052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4" name="Rectangle 122"/>
              <p:cNvSpPr>
                <a:spLocks noChangeArrowheads="1"/>
              </p:cNvSpPr>
              <p:nvPr/>
            </p:nvSpPr>
            <p:spPr bwMode="auto">
              <a:xfrm>
                <a:off x="5191" y="2104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5" name="Rectangle 123"/>
              <p:cNvSpPr>
                <a:spLocks noChangeArrowheads="1"/>
              </p:cNvSpPr>
              <p:nvPr/>
            </p:nvSpPr>
            <p:spPr bwMode="auto">
              <a:xfrm>
                <a:off x="4476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6" name="Rectangle 124"/>
              <p:cNvSpPr>
                <a:spLocks noChangeArrowheads="1"/>
              </p:cNvSpPr>
              <p:nvPr/>
            </p:nvSpPr>
            <p:spPr bwMode="auto">
              <a:xfrm>
                <a:off x="4620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7" name="Rectangle 125"/>
              <p:cNvSpPr>
                <a:spLocks noChangeArrowheads="1"/>
              </p:cNvSpPr>
              <p:nvPr/>
            </p:nvSpPr>
            <p:spPr bwMode="auto">
              <a:xfrm>
                <a:off x="4764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8" name="Rectangle 126"/>
              <p:cNvSpPr>
                <a:spLocks noChangeArrowheads="1"/>
              </p:cNvSpPr>
              <p:nvPr/>
            </p:nvSpPr>
            <p:spPr bwMode="auto">
              <a:xfrm>
                <a:off x="4908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19" name="Rectangle 127"/>
              <p:cNvSpPr>
                <a:spLocks noChangeArrowheads="1"/>
              </p:cNvSpPr>
              <p:nvPr/>
            </p:nvSpPr>
            <p:spPr bwMode="auto">
              <a:xfrm>
                <a:off x="5052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0" name="Rectangle 128"/>
              <p:cNvSpPr>
                <a:spLocks noChangeArrowheads="1"/>
              </p:cNvSpPr>
              <p:nvPr/>
            </p:nvSpPr>
            <p:spPr bwMode="auto">
              <a:xfrm>
                <a:off x="5191" y="224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1" name="Rectangle 129"/>
              <p:cNvSpPr>
                <a:spLocks noChangeArrowheads="1"/>
              </p:cNvSpPr>
              <p:nvPr/>
            </p:nvSpPr>
            <p:spPr bwMode="auto">
              <a:xfrm>
                <a:off x="4476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2" name="Rectangle 130"/>
              <p:cNvSpPr>
                <a:spLocks noChangeArrowheads="1"/>
              </p:cNvSpPr>
              <p:nvPr/>
            </p:nvSpPr>
            <p:spPr bwMode="auto">
              <a:xfrm>
                <a:off x="4620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3" name="Rectangle 131"/>
              <p:cNvSpPr>
                <a:spLocks noChangeArrowheads="1"/>
              </p:cNvSpPr>
              <p:nvPr/>
            </p:nvSpPr>
            <p:spPr bwMode="auto">
              <a:xfrm>
                <a:off x="4764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4" name="Rectangle 132"/>
              <p:cNvSpPr>
                <a:spLocks noChangeArrowheads="1"/>
              </p:cNvSpPr>
              <p:nvPr/>
            </p:nvSpPr>
            <p:spPr bwMode="auto">
              <a:xfrm>
                <a:off x="4908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5" name="Rectangle 133"/>
              <p:cNvSpPr>
                <a:spLocks noChangeArrowheads="1"/>
              </p:cNvSpPr>
              <p:nvPr/>
            </p:nvSpPr>
            <p:spPr bwMode="auto">
              <a:xfrm>
                <a:off x="5052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6" name="Rectangle 134"/>
              <p:cNvSpPr>
                <a:spLocks noChangeArrowheads="1"/>
              </p:cNvSpPr>
              <p:nvPr/>
            </p:nvSpPr>
            <p:spPr bwMode="auto">
              <a:xfrm>
                <a:off x="5191" y="2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7" name="Rectangle 135"/>
              <p:cNvSpPr>
                <a:spLocks noChangeArrowheads="1"/>
              </p:cNvSpPr>
              <p:nvPr/>
            </p:nvSpPr>
            <p:spPr bwMode="auto">
              <a:xfrm>
                <a:off x="4476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8" name="Rectangle 136"/>
              <p:cNvSpPr>
                <a:spLocks noChangeArrowheads="1"/>
              </p:cNvSpPr>
              <p:nvPr/>
            </p:nvSpPr>
            <p:spPr bwMode="auto">
              <a:xfrm>
                <a:off x="4620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9" name="Rectangle 137"/>
              <p:cNvSpPr>
                <a:spLocks noChangeArrowheads="1"/>
              </p:cNvSpPr>
              <p:nvPr/>
            </p:nvSpPr>
            <p:spPr bwMode="auto">
              <a:xfrm>
                <a:off x="4764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0" name="Rectangle 138"/>
              <p:cNvSpPr>
                <a:spLocks noChangeArrowheads="1"/>
              </p:cNvSpPr>
              <p:nvPr/>
            </p:nvSpPr>
            <p:spPr bwMode="auto">
              <a:xfrm>
                <a:off x="4908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1" name="Rectangle 139"/>
              <p:cNvSpPr>
                <a:spLocks noChangeArrowheads="1"/>
              </p:cNvSpPr>
              <p:nvPr/>
            </p:nvSpPr>
            <p:spPr bwMode="auto">
              <a:xfrm>
                <a:off x="5052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2" name="Rectangle 140"/>
              <p:cNvSpPr>
                <a:spLocks noChangeArrowheads="1"/>
              </p:cNvSpPr>
              <p:nvPr/>
            </p:nvSpPr>
            <p:spPr bwMode="auto">
              <a:xfrm>
                <a:off x="5191" y="2525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3" name="Rectangle 141"/>
              <p:cNvSpPr>
                <a:spLocks noChangeArrowheads="1"/>
              </p:cNvSpPr>
              <p:nvPr/>
            </p:nvSpPr>
            <p:spPr bwMode="auto">
              <a:xfrm>
                <a:off x="4476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4" name="Rectangle 142"/>
              <p:cNvSpPr>
                <a:spLocks noChangeArrowheads="1"/>
              </p:cNvSpPr>
              <p:nvPr/>
            </p:nvSpPr>
            <p:spPr bwMode="auto">
              <a:xfrm>
                <a:off x="4620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5" name="Rectangle 143"/>
              <p:cNvSpPr>
                <a:spLocks noChangeArrowheads="1"/>
              </p:cNvSpPr>
              <p:nvPr/>
            </p:nvSpPr>
            <p:spPr bwMode="auto">
              <a:xfrm>
                <a:off x="4764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6" name="Rectangle 144"/>
              <p:cNvSpPr>
                <a:spLocks noChangeArrowheads="1"/>
              </p:cNvSpPr>
              <p:nvPr/>
            </p:nvSpPr>
            <p:spPr bwMode="auto">
              <a:xfrm>
                <a:off x="4908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7" name="Rectangle 145"/>
              <p:cNvSpPr>
                <a:spLocks noChangeArrowheads="1"/>
              </p:cNvSpPr>
              <p:nvPr/>
            </p:nvSpPr>
            <p:spPr bwMode="auto">
              <a:xfrm>
                <a:off x="5052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8" name="Rectangle 146"/>
              <p:cNvSpPr>
                <a:spLocks noChangeArrowheads="1"/>
              </p:cNvSpPr>
              <p:nvPr/>
            </p:nvSpPr>
            <p:spPr bwMode="auto">
              <a:xfrm>
                <a:off x="5191" y="2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39" name="Rectangle 147"/>
              <p:cNvSpPr>
                <a:spLocks noChangeArrowheads="1"/>
              </p:cNvSpPr>
              <p:nvPr/>
            </p:nvSpPr>
            <p:spPr bwMode="auto">
              <a:xfrm>
                <a:off x="4476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0" name="Rectangle 148"/>
              <p:cNvSpPr>
                <a:spLocks noChangeArrowheads="1"/>
              </p:cNvSpPr>
              <p:nvPr/>
            </p:nvSpPr>
            <p:spPr bwMode="auto">
              <a:xfrm>
                <a:off x="4620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1" name="Rectangle 149"/>
              <p:cNvSpPr>
                <a:spLocks noChangeArrowheads="1"/>
              </p:cNvSpPr>
              <p:nvPr/>
            </p:nvSpPr>
            <p:spPr bwMode="auto">
              <a:xfrm>
                <a:off x="4764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2" name="Rectangle 150"/>
              <p:cNvSpPr>
                <a:spLocks noChangeArrowheads="1"/>
              </p:cNvSpPr>
              <p:nvPr/>
            </p:nvSpPr>
            <p:spPr bwMode="auto">
              <a:xfrm>
                <a:off x="4908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3" name="Rectangle 151"/>
              <p:cNvSpPr>
                <a:spLocks noChangeArrowheads="1"/>
              </p:cNvSpPr>
              <p:nvPr/>
            </p:nvSpPr>
            <p:spPr bwMode="auto">
              <a:xfrm>
                <a:off x="5052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4" name="Rectangle 152"/>
              <p:cNvSpPr>
                <a:spLocks noChangeArrowheads="1"/>
              </p:cNvSpPr>
              <p:nvPr/>
            </p:nvSpPr>
            <p:spPr bwMode="auto">
              <a:xfrm>
                <a:off x="5191" y="281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5" name="Rectangle 153"/>
              <p:cNvSpPr>
                <a:spLocks noChangeArrowheads="1"/>
              </p:cNvSpPr>
              <p:nvPr/>
            </p:nvSpPr>
            <p:spPr bwMode="auto">
              <a:xfrm>
                <a:off x="4476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6" name="Rectangle 154"/>
              <p:cNvSpPr>
                <a:spLocks noChangeArrowheads="1"/>
              </p:cNvSpPr>
              <p:nvPr/>
            </p:nvSpPr>
            <p:spPr bwMode="auto">
              <a:xfrm>
                <a:off x="4620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7" name="Rectangle 155"/>
              <p:cNvSpPr>
                <a:spLocks noChangeArrowheads="1"/>
              </p:cNvSpPr>
              <p:nvPr/>
            </p:nvSpPr>
            <p:spPr bwMode="auto">
              <a:xfrm>
                <a:off x="4764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8" name="Rectangle 156"/>
              <p:cNvSpPr>
                <a:spLocks noChangeArrowheads="1"/>
              </p:cNvSpPr>
              <p:nvPr/>
            </p:nvSpPr>
            <p:spPr bwMode="auto">
              <a:xfrm>
                <a:off x="4908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49" name="Rectangle 157"/>
              <p:cNvSpPr>
                <a:spLocks noChangeArrowheads="1"/>
              </p:cNvSpPr>
              <p:nvPr/>
            </p:nvSpPr>
            <p:spPr bwMode="auto">
              <a:xfrm>
                <a:off x="5052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0" name="Rectangle 158"/>
              <p:cNvSpPr>
                <a:spLocks noChangeArrowheads="1"/>
              </p:cNvSpPr>
              <p:nvPr/>
            </p:nvSpPr>
            <p:spPr bwMode="auto">
              <a:xfrm>
                <a:off x="5191" y="295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1" name="Rectangle 159"/>
              <p:cNvSpPr>
                <a:spLocks noChangeArrowheads="1"/>
              </p:cNvSpPr>
              <p:nvPr/>
            </p:nvSpPr>
            <p:spPr bwMode="auto">
              <a:xfrm>
                <a:off x="4476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2" name="Rectangle 160"/>
              <p:cNvSpPr>
                <a:spLocks noChangeArrowheads="1"/>
              </p:cNvSpPr>
              <p:nvPr/>
            </p:nvSpPr>
            <p:spPr bwMode="auto">
              <a:xfrm>
                <a:off x="4620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3" name="Rectangle 161"/>
              <p:cNvSpPr>
                <a:spLocks noChangeArrowheads="1"/>
              </p:cNvSpPr>
              <p:nvPr/>
            </p:nvSpPr>
            <p:spPr bwMode="auto">
              <a:xfrm>
                <a:off x="4764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4" name="Rectangle 162"/>
              <p:cNvSpPr>
                <a:spLocks noChangeArrowheads="1"/>
              </p:cNvSpPr>
              <p:nvPr/>
            </p:nvSpPr>
            <p:spPr bwMode="auto">
              <a:xfrm>
                <a:off x="4908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5" name="Rectangle 163"/>
              <p:cNvSpPr>
                <a:spLocks noChangeArrowheads="1"/>
              </p:cNvSpPr>
              <p:nvPr/>
            </p:nvSpPr>
            <p:spPr bwMode="auto">
              <a:xfrm>
                <a:off x="5052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6" name="Rectangle 164"/>
              <p:cNvSpPr>
                <a:spLocks noChangeArrowheads="1"/>
              </p:cNvSpPr>
              <p:nvPr/>
            </p:nvSpPr>
            <p:spPr bwMode="auto">
              <a:xfrm>
                <a:off x="5191" y="309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7" name="Rectangle 165"/>
              <p:cNvSpPr>
                <a:spLocks noChangeArrowheads="1"/>
              </p:cNvSpPr>
              <p:nvPr/>
            </p:nvSpPr>
            <p:spPr bwMode="auto">
              <a:xfrm>
                <a:off x="3052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8" name="Rectangle 166"/>
              <p:cNvSpPr>
                <a:spLocks noChangeArrowheads="1"/>
              </p:cNvSpPr>
              <p:nvPr/>
            </p:nvSpPr>
            <p:spPr bwMode="auto">
              <a:xfrm>
                <a:off x="3195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59" name="Rectangle 167"/>
              <p:cNvSpPr>
                <a:spLocks noChangeArrowheads="1"/>
              </p:cNvSpPr>
              <p:nvPr/>
            </p:nvSpPr>
            <p:spPr bwMode="auto">
              <a:xfrm>
                <a:off x="3339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0" name="Rectangle 168"/>
              <p:cNvSpPr>
                <a:spLocks noChangeArrowheads="1"/>
              </p:cNvSpPr>
              <p:nvPr/>
            </p:nvSpPr>
            <p:spPr bwMode="auto">
              <a:xfrm>
                <a:off x="3483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1" name="Rectangle 169"/>
              <p:cNvSpPr>
                <a:spLocks noChangeArrowheads="1"/>
              </p:cNvSpPr>
              <p:nvPr/>
            </p:nvSpPr>
            <p:spPr bwMode="auto">
              <a:xfrm>
                <a:off x="3627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2" name="Rectangle 170"/>
              <p:cNvSpPr>
                <a:spLocks noChangeArrowheads="1"/>
              </p:cNvSpPr>
              <p:nvPr/>
            </p:nvSpPr>
            <p:spPr bwMode="auto">
              <a:xfrm>
                <a:off x="3766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3" name="Rectangle 171"/>
              <p:cNvSpPr>
                <a:spLocks noChangeArrowheads="1"/>
              </p:cNvSpPr>
              <p:nvPr/>
            </p:nvSpPr>
            <p:spPr bwMode="auto">
              <a:xfrm>
                <a:off x="3910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4" name="Rectangle 172"/>
              <p:cNvSpPr>
                <a:spLocks noChangeArrowheads="1"/>
              </p:cNvSpPr>
              <p:nvPr/>
            </p:nvSpPr>
            <p:spPr bwMode="auto">
              <a:xfrm>
                <a:off x="4054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5" name="Rectangle 173"/>
              <p:cNvSpPr>
                <a:spLocks noChangeArrowheads="1"/>
              </p:cNvSpPr>
              <p:nvPr/>
            </p:nvSpPr>
            <p:spPr bwMode="auto">
              <a:xfrm>
                <a:off x="4198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6" name="Rectangle 174"/>
              <p:cNvSpPr>
                <a:spLocks noChangeArrowheads="1"/>
              </p:cNvSpPr>
              <p:nvPr/>
            </p:nvSpPr>
            <p:spPr bwMode="auto">
              <a:xfrm>
                <a:off x="4337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7" name="Rectangle 175"/>
              <p:cNvSpPr>
                <a:spLocks noChangeArrowheads="1"/>
              </p:cNvSpPr>
              <p:nvPr/>
            </p:nvSpPr>
            <p:spPr bwMode="auto">
              <a:xfrm>
                <a:off x="3052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8" name="Rectangle 176"/>
              <p:cNvSpPr>
                <a:spLocks noChangeArrowheads="1"/>
              </p:cNvSpPr>
              <p:nvPr/>
            </p:nvSpPr>
            <p:spPr bwMode="auto">
              <a:xfrm>
                <a:off x="3195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69" name="Rectangle 177"/>
              <p:cNvSpPr>
                <a:spLocks noChangeArrowheads="1"/>
              </p:cNvSpPr>
              <p:nvPr/>
            </p:nvSpPr>
            <p:spPr bwMode="auto">
              <a:xfrm>
                <a:off x="3339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0" name="Rectangle 178"/>
              <p:cNvSpPr>
                <a:spLocks noChangeArrowheads="1"/>
              </p:cNvSpPr>
              <p:nvPr/>
            </p:nvSpPr>
            <p:spPr bwMode="auto">
              <a:xfrm>
                <a:off x="3483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1" name="Rectangle 179"/>
              <p:cNvSpPr>
                <a:spLocks noChangeArrowheads="1"/>
              </p:cNvSpPr>
              <p:nvPr/>
            </p:nvSpPr>
            <p:spPr bwMode="auto">
              <a:xfrm>
                <a:off x="3627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2" name="Rectangle 180"/>
              <p:cNvSpPr>
                <a:spLocks noChangeArrowheads="1"/>
              </p:cNvSpPr>
              <p:nvPr/>
            </p:nvSpPr>
            <p:spPr bwMode="auto">
              <a:xfrm>
                <a:off x="3766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3" name="Rectangle 181"/>
              <p:cNvSpPr>
                <a:spLocks noChangeArrowheads="1"/>
              </p:cNvSpPr>
              <p:nvPr/>
            </p:nvSpPr>
            <p:spPr bwMode="auto">
              <a:xfrm>
                <a:off x="3910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4" name="Rectangle 182"/>
              <p:cNvSpPr>
                <a:spLocks noChangeArrowheads="1"/>
              </p:cNvSpPr>
              <p:nvPr/>
            </p:nvSpPr>
            <p:spPr bwMode="auto">
              <a:xfrm>
                <a:off x="4054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5" name="Rectangle 183"/>
              <p:cNvSpPr>
                <a:spLocks noChangeArrowheads="1"/>
              </p:cNvSpPr>
              <p:nvPr/>
            </p:nvSpPr>
            <p:spPr bwMode="auto">
              <a:xfrm>
                <a:off x="4198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6" name="Rectangle 184"/>
              <p:cNvSpPr>
                <a:spLocks noChangeArrowheads="1"/>
              </p:cNvSpPr>
              <p:nvPr/>
            </p:nvSpPr>
            <p:spPr bwMode="auto">
              <a:xfrm>
                <a:off x="4337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7" name="Rectangle 185"/>
              <p:cNvSpPr>
                <a:spLocks noChangeArrowheads="1"/>
              </p:cNvSpPr>
              <p:nvPr/>
            </p:nvSpPr>
            <p:spPr bwMode="auto">
              <a:xfrm>
                <a:off x="3052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8" name="Rectangle 186"/>
              <p:cNvSpPr>
                <a:spLocks noChangeArrowheads="1"/>
              </p:cNvSpPr>
              <p:nvPr/>
            </p:nvSpPr>
            <p:spPr bwMode="auto">
              <a:xfrm>
                <a:off x="3195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79" name="Rectangle 187"/>
              <p:cNvSpPr>
                <a:spLocks noChangeArrowheads="1"/>
              </p:cNvSpPr>
              <p:nvPr/>
            </p:nvSpPr>
            <p:spPr bwMode="auto">
              <a:xfrm>
                <a:off x="3339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0" name="Rectangle 188"/>
              <p:cNvSpPr>
                <a:spLocks noChangeArrowheads="1"/>
              </p:cNvSpPr>
              <p:nvPr/>
            </p:nvSpPr>
            <p:spPr bwMode="auto">
              <a:xfrm>
                <a:off x="3483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1" name="Rectangle 189"/>
              <p:cNvSpPr>
                <a:spLocks noChangeArrowheads="1"/>
              </p:cNvSpPr>
              <p:nvPr/>
            </p:nvSpPr>
            <p:spPr bwMode="auto">
              <a:xfrm>
                <a:off x="3627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2" name="Rectangle 190"/>
              <p:cNvSpPr>
                <a:spLocks noChangeArrowheads="1"/>
              </p:cNvSpPr>
              <p:nvPr/>
            </p:nvSpPr>
            <p:spPr bwMode="auto">
              <a:xfrm>
                <a:off x="3766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3" name="Rectangle 191"/>
              <p:cNvSpPr>
                <a:spLocks noChangeArrowheads="1"/>
              </p:cNvSpPr>
              <p:nvPr/>
            </p:nvSpPr>
            <p:spPr bwMode="auto">
              <a:xfrm>
                <a:off x="3910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4" name="Rectangle 192"/>
              <p:cNvSpPr>
                <a:spLocks noChangeArrowheads="1"/>
              </p:cNvSpPr>
              <p:nvPr/>
            </p:nvSpPr>
            <p:spPr bwMode="auto">
              <a:xfrm>
                <a:off x="4054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5" name="Rectangle 193"/>
              <p:cNvSpPr>
                <a:spLocks noChangeArrowheads="1"/>
              </p:cNvSpPr>
              <p:nvPr/>
            </p:nvSpPr>
            <p:spPr bwMode="auto">
              <a:xfrm>
                <a:off x="4198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6" name="Rectangle 194"/>
              <p:cNvSpPr>
                <a:spLocks noChangeArrowheads="1"/>
              </p:cNvSpPr>
              <p:nvPr/>
            </p:nvSpPr>
            <p:spPr bwMode="auto">
              <a:xfrm>
                <a:off x="4337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7" name="Rectangle 195"/>
              <p:cNvSpPr>
                <a:spLocks noChangeArrowheads="1"/>
              </p:cNvSpPr>
              <p:nvPr/>
            </p:nvSpPr>
            <p:spPr bwMode="auto">
              <a:xfrm>
                <a:off x="3052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8" name="Rectangle 196"/>
              <p:cNvSpPr>
                <a:spLocks noChangeArrowheads="1"/>
              </p:cNvSpPr>
              <p:nvPr/>
            </p:nvSpPr>
            <p:spPr bwMode="auto">
              <a:xfrm>
                <a:off x="3195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89" name="Rectangle 197"/>
              <p:cNvSpPr>
                <a:spLocks noChangeArrowheads="1"/>
              </p:cNvSpPr>
              <p:nvPr/>
            </p:nvSpPr>
            <p:spPr bwMode="auto">
              <a:xfrm>
                <a:off x="3339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0" name="Rectangle 198"/>
              <p:cNvSpPr>
                <a:spLocks noChangeArrowheads="1"/>
              </p:cNvSpPr>
              <p:nvPr/>
            </p:nvSpPr>
            <p:spPr bwMode="auto">
              <a:xfrm>
                <a:off x="3483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1" name="Rectangle 199"/>
              <p:cNvSpPr>
                <a:spLocks noChangeArrowheads="1"/>
              </p:cNvSpPr>
              <p:nvPr/>
            </p:nvSpPr>
            <p:spPr bwMode="auto">
              <a:xfrm>
                <a:off x="3627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2" name="Rectangle 200"/>
              <p:cNvSpPr>
                <a:spLocks noChangeArrowheads="1"/>
              </p:cNvSpPr>
              <p:nvPr/>
            </p:nvSpPr>
            <p:spPr bwMode="auto">
              <a:xfrm>
                <a:off x="3766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3" name="Rectangle 201"/>
              <p:cNvSpPr>
                <a:spLocks noChangeArrowheads="1"/>
              </p:cNvSpPr>
              <p:nvPr/>
            </p:nvSpPr>
            <p:spPr bwMode="auto">
              <a:xfrm>
                <a:off x="3910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4" name="Rectangle 202"/>
              <p:cNvSpPr>
                <a:spLocks noChangeArrowheads="1"/>
              </p:cNvSpPr>
              <p:nvPr/>
            </p:nvSpPr>
            <p:spPr bwMode="auto">
              <a:xfrm>
                <a:off x="4054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5" name="Rectangle 203"/>
              <p:cNvSpPr>
                <a:spLocks noChangeArrowheads="1"/>
              </p:cNvSpPr>
              <p:nvPr/>
            </p:nvSpPr>
            <p:spPr bwMode="auto">
              <a:xfrm>
                <a:off x="4198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6" name="Rectangle 204"/>
              <p:cNvSpPr>
                <a:spLocks noChangeArrowheads="1"/>
              </p:cNvSpPr>
              <p:nvPr/>
            </p:nvSpPr>
            <p:spPr bwMode="auto">
              <a:xfrm>
                <a:off x="4337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7" name="Rectangle 205"/>
              <p:cNvSpPr>
                <a:spLocks noChangeArrowheads="1"/>
              </p:cNvSpPr>
              <p:nvPr/>
            </p:nvSpPr>
            <p:spPr bwMode="auto">
              <a:xfrm>
                <a:off x="3052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8" name="Rectangle 206"/>
              <p:cNvSpPr>
                <a:spLocks noChangeArrowheads="1"/>
              </p:cNvSpPr>
              <p:nvPr/>
            </p:nvSpPr>
            <p:spPr bwMode="auto">
              <a:xfrm>
                <a:off x="3195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99" name="Rectangle 207"/>
              <p:cNvSpPr>
                <a:spLocks noChangeArrowheads="1"/>
              </p:cNvSpPr>
              <p:nvPr/>
            </p:nvSpPr>
            <p:spPr bwMode="auto">
              <a:xfrm>
                <a:off x="3339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0" name="Rectangle 208"/>
              <p:cNvSpPr>
                <a:spLocks noChangeArrowheads="1"/>
              </p:cNvSpPr>
              <p:nvPr/>
            </p:nvSpPr>
            <p:spPr bwMode="auto">
              <a:xfrm>
                <a:off x="3483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1" name="Rectangle 209"/>
              <p:cNvSpPr>
                <a:spLocks noChangeArrowheads="1"/>
              </p:cNvSpPr>
              <p:nvPr/>
            </p:nvSpPr>
            <p:spPr bwMode="auto">
              <a:xfrm>
                <a:off x="3627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2" name="Rectangle 210"/>
              <p:cNvSpPr>
                <a:spLocks noChangeArrowheads="1"/>
              </p:cNvSpPr>
              <p:nvPr/>
            </p:nvSpPr>
            <p:spPr bwMode="auto">
              <a:xfrm>
                <a:off x="3766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3" name="Rectangle 211"/>
              <p:cNvSpPr>
                <a:spLocks noChangeArrowheads="1"/>
              </p:cNvSpPr>
              <p:nvPr/>
            </p:nvSpPr>
            <p:spPr bwMode="auto">
              <a:xfrm>
                <a:off x="3910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4" name="Rectangle 212"/>
              <p:cNvSpPr>
                <a:spLocks noChangeArrowheads="1"/>
              </p:cNvSpPr>
              <p:nvPr/>
            </p:nvSpPr>
            <p:spPr bwMode="auto">
              <a:xfrm>
                <a:off x="4054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5" name="Rectangle 213"/>
              <p:cNvSpPr>
                <a:spLocks noChangeArrowheads="1"/>
              </p:cNvSpPr>
              <p:nvPr/>
            </p:nvSpPr>
            <p:spPr bwMode="auto">
              <a:xfrm>
                <a:off x="4198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6" name="Rectangle 214"/>
              <p:cNvSpPr>
                <a:spLocks noChangeArrowheads="1"/>
              </p:cNvSpPr>
              <p:nvPr/>
            </p:nvSpPr>
            <p:spPr bwMode="auto">
              <a:xfrm>
                <a:off x="4337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7" name="Rectangle 215"/>
              <p:cNvSpPr>
                <a:spLocks noChangeArrowheads="1"/>
              </p:cNvSpPr>
              <p:nvPr/>
            </p:nvSpPr>
            <p:spPr bwMode="auto">
              <a:xfrm>
                <a:off x="4476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8" name="Rectangle 216"/>
              <p:cNvSpPr>
                <a:spLocks noChangeArrowheads="1"/>
              </p:cNvSpPr>
              <p:nvPr/>
            </p:nvSpPr>
            <p:spPr bwMode="auto">
              <a:xfrm>
                <a:off x="4620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09" name="Rectangle 217"/>
              <p:cNvSpPr>
                <a:spLocks noChangeArrowheads="1"/>
              </p:cNvSpPr>
              <p:nvPr/>
            </p:nvSpPr>
            <p:spPr bwMode="auto">
              <a:xfrm>
                <a:off x="4764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0" name="Rectangle 218"/>
              <p:cNvSpPr>
                <a:spLocks noChangeArrowheads="1"/>
              </p:cNvSpPr>
              <p:nvPr/>
            </p:nvSpPr>
            <p:spPr bwMode="auto">
              <a:xfrm>
                <a:off x="4908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1" name="Rectangle 219"/>
              <p:cNvSpPr>
                <a:spLocks noChangeArrowheads="1"/>
              </p:cNvSpPr>
              <p:nvPr/>
            </p:nvSpPr>
            <p:spPr bwMode="auto">
              <a:xfrm>
                <a:off x="5052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2" name="Rectangle 220"/>
              <p:cNvSpPr>
                <a:spLocks noChangeArrowheads="1"/>
              </p:cNvSpPr>
              <p:nvPr/>
            </p:nvSpPr>
            <p:spPr bwMode="auto">
              <a:xfrm>
                <a:off x="5191" y="3241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3" name="Rectangle 221"/>
              <p:cNvSpPr>
                <a:spLocks noChangeArrowheads="1"/>
              </p:cNvSpPr>
              <p:nvPr/>
            </p:nvSpPr>
            <p:spPr bwMode="auto">
              <a:xfrm>
                <a:off x="4476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4" name="Rectangle 222"/>
              <p:cNvSpPr>
                <a:spLocks noChangeArrowheads="1"/>
              </p:cNvSpPr>
              <p:nvPr/>
            </p:nvSpPr>
            <p:spPr bwMode="auto">
              <a:xfrm>
                <a:off x="4620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5" name="Rectangle 223"/>
              <p:cNvSpPr>
                <a:spLocks noChangeArrowheads="1"/>
              </p:cNvSpPr>
              <p:nvPr/>
            </p:nvSpPr>
            <p:spPr bwMode="auto">
              <a:xfrm>
                <a:off x="4764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6" name="Rectangle 224"/>
              <p:cNvSpPr>
                <a:spLocks noChangeArrowheads="1"/>
              </p:cNvSpPr>
              <p:nvPr/>
            </p:nvSpPr>
            <p:spPr bwMode="auto">
              <a:xfrm>
                <a:off x="4908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7" name="Rectangle 225"/>
              <p:cNvSpPr>
                <a:spLocks noChangeArrowheads="1"/>
              </p:cNvSpPr>
              <p:nvPr/>
            </p:nvSpPr>
            <p:spPr bwMode="auto">
              <a:xfrm>
                <a:off x="5052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8" name="Rectangle 226"/>
              <p:cNvSpPr>
                <a:spLocks noChangeArrowheads="1"/>
              </p:cNvSpPr>
              <p:nvPr/>
            </p:nvSpPr>
            <p:spPr bwMode="auto">
              <a:xfrm>
                <a:off x="5191" y="3383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9" name="Rectangle 227"/>
              <p:cNvSpPr>
                <a:spLocks noChangeArrowheads="1"/>
              </p:cNvSpPr>
              <p:nvPr/>
            </p:nvSpPr>
            <p:spPr bwMode="auto">
              <a:xfrm>
                <a:off x="4476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0" name="Rectangle 228"/>
              <p:cNvSpPr>
                <a:spLocks noChangeArrowheads="1"/>
              </p:cNvSpPr>
              <p:nvPr/>
            </p:nvSpPr>
            <p:spPr bwMode="auto">
              <a:xfrm>
                <a:off x="4620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1" name="Rectangle 229"/>
              <p:cNvSpPr>
                <a:spLocks noChangeArrowheads="1"/>
              </p:cNvSpPr>
              <p:nvPr/>
            </p:nvSpPr>
            <p:spPr bwMode="auto">
              <a:xfrm>
                <a:off x="4764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2" name="Rectangle 230"/>
              <p:cNvSpPr>
                <a:spLocks noChangeArrowheads="1"/>
              </p:cNvSpPr>
              <p:nvPr/>
            </p:nvSpPr>
            <p:spPr bwMode="auto">
              <a:xfrm>
                <a:off x="4908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3" name="Rectangle 231"/>
              <p:cNvSpPr>
                <a:spLocks noChangeArrowheads="1"/>
              </p:cNvSpPr>
              <p:nvPr/>
            </p:nvSpPr>
            <p:spPr bwMode="auto">
              <a:xfrm>
                <a:off x="5052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4" name="Rectangle 232"/>
              <p:cNvSpPr>
                <a:spLocks noChangeArrowheads="1"/>
              </p:cNvSpPr>
              <p:nvPr/>
            </p:nvSpPr>
            <p:spPr bwMode="auto">
              <a:xfrm>
                <a:off x="5191" y="3527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5" name="Rectangle 233"/>
              <p:cNvSpPr>
                <a:spLocks noChangeArrowheads="1"/>
              </p:cNvSpPr>
              <p:nvPr/>
            </p:nvSpPr>
            <p:spPr bwMode="auto">
              <a:xfrm>
                <a:off x="4476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6" name="Rectangle 234"/>
              <p:cNvSpPr>
                <a:spLocks noChangeArrowheads="1"/>
              </p:cNvSpPr>
              <p:nvPr/>
            </p:nvSpPr>
            <p:spPr bwMode="auto">
              <a:xfrm>
                <a:off x="4620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7" name="Rectangle 235"/>
              <p:cNvSpPr>
                <a:spLocks noChangeArrowheads="1"/>
              </p:cNvSpPr>
              <p:nvPr/>
            </p:nvSpPr>
            <p:spPr bwMode="auto">
              <a:xfrm>
                <a:off x="4764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8" name="Rectangle 236"/>
              <p:cNvSpPr>
                <a:spLocks noChangeArrowheads="1"/>
              </p:cNvSpPr>
              <p:nvPr/>
            </p:nvSpPr>
            <p:spPr bwMode="auto">
              <a:xfrm>
                <a:off x="4908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9" name="Rectangle 237"/>
              <p:cNvSpPr>
                <a:spLocks noChangeArrowheads="1"/>
              </p:cNvSpPr>
              <p:nvPr/>
            </p:nvSpPr>
            <p:spPr bwMode="auto">
              <a:xfrm>
                <a:off x="5052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0" name="Rectangle 238"/>
              <p:cNvSpPr>
                <a:spLocks noChangeArrowheads="1"/>
              </p:cNvSpPr>
              <p:nvPr/>
            </p:nvSpPr>
            <p:spPr bwMode="auto">
              <a:xfrm>
                <a:off x="5191" y="3669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1" name="Rectangle 239"/>
              <p:cNvSpPr>
                <a:spLocks noChangeArrowheads="1"/>
              </p:cNvSpPr>
              <p:nvPr/>
            </p:nvSpPr>
            <p:spPr bwMode="auto">
              <a:xfrm>
                <a:off x="4476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2" name="Rectangle 240"/>
              <p:cNvSpPr>
                <a:spLocks noChangeArrowheads="1"/>
              </p:cNvSpPr>
              <p:nvPr/>
            </p:nvSpPr>
            <p:spPr bwMode="auto">
              <a:xfrm>
                <a:off x="4620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3" name="Rectangle 241"/>
              <p:cNvSpPr>
                <a:spLocks noChangeArrowheads="1"/>
              </p:cNvSpPr>
              <p:nvPr/>
            </p:nvSpPr>
            <p:spPr bwMode="auto">
              <a:xfrm>
                <a:off x="4764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4" name="Rectangle 242"/>
              <p:cNvSpPr>
                <a:spLocks noChangeArrowheads="1"/>
              </p:cNvSpPr>
              <p:nvPr/>
            </p:nvSpPr>
            <p:spPr bwMode="auto">
              <a:xfrm>
                <a:off x="4908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5" name="Rectangle 243"/>
              <p:cNvSpPr>
                <a:spLocks noChangeArrowheads="1"/>
              </p:cNvSpPr>
              <p:nvPr/>
            </p:nvSpPr>
            <p:spPr bwMode="auto">
              <a:xfrm>
                <a:off x="5052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36" name="Rectangle 244"/>
              <p:cNvSpPr>
                <a:spLocks noChangeArrowheads="1"/>
              </p:cNvSpPr>
              <p:nvPr/>
            </p:nvSpPr>
            <p:spPr bwMode="auto">
              <a:xfrm>
                <a:off x="5191" y="3806"/>
                <a:ext cx="141" cy="141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37" name="Line 245"/>
            <p:cNvSpPr>
              <a:spLocks noChangeShapeType="1"/>
            </p:cNvSpPr>
            <p:nvPr/>
          </p:nvSpPr>
          <p:spPr bwMode="auto">
            <a:xfrm>
              <a:off x="3052" y="1818"/>
              <a:ext cx="2414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438" name="Line 246"/>
            <p:cNvSpPr>
              <a:spLocks noChangeShapeType="1"/>
            </p:cNvSpPr>
            <p:nvPr/>
          </p:nvSpPr>
          <p:spPr bwMode="auto">
            <a:xfrm>
              <a:off x="3052" y="1818"/>
              <a:ext cx="0" cy="224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439" name="Text Box 247"/>
            <p:cNvSpPr txBox="1">
              <a:spLocks noChangeArrowheads="1"/>
            </p:cNvSpPr>
            <p:nvPr/>
          </p:nvSpPr>
          <p:spPr bwMode="auto">
            <a:xfrm>
              <a:off x="2721" y="1586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Origin</a:t>
              </a:r>
            </a:p>
          </p:txBody>
        </p:sp>
        <p:sp>
          <p:nvSpPr>
            <p:cNvPr id="8440" name="Text Box 248"/>
            <p:cNvSpPr txBox="1">
              <a:spLocks noChangeArrowheads="1"/>
            </p:cNvSpPr>
            <p:nvPr/>
          </p:nvSpPr>
          <p:spPr bwMode="auto">
            <a:xfrm>
              <a:off x="5329" y="1587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8441" name="Text Box 249"/>
            <p:cNvSpPr txBox="1">
              <a:spLocks noChangeArrowheads="1"/>
            </p:cNvSpPr>
            <p:nvPr/>
          </p:nvSpPr>
          <p:spPr bwMode="auto">
            <a:xfrm>
              <a:off x="2872" y="3926"/>
              <a:ext cx="1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  <p:sp>
          <p:nvSpPr>
            <p:cNvPr id="8442" name="Text Box 250"/>
            <p:cNvSpPr txBox="1">
              <a:spLocks noChangeArrowheads="1"/>
            </p:cNvSpPr>
            <p:nvPr/>
          </p:nvSpPr>
          <p:spPr bwMode="auto">
            <a:xfrm>
              <a:off x="4482" y="3943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Image f (x, y)</a:t>
              </a:r>
            </a:p>
          </p:txBody>
        </p:sp>
        <p:grpSp>
          <p:nvGrpSpPr>
            <p:cNvPr id="12300" name="Group 251"/>
            <p:cNvGrpSpPr>
              <a:grpSpLocks/>
            </p:cNvGrpSpPr>
            <p:nvPr/>
          </p:nvGrpSpPr>
          <p:grpSpPr bwMode="auto">
            <a:xfrm>
              <a:off x="4330" y="2807"/>
              <a:ext cx="429" cy="427"/>
              <a:chOff x="4330" y="2807"/>
              <a:chExt cx="429" cy="427"/>
            </a:xfrm>
          </p:grpSpPr>
          <p:sp>
            <p:nvSpPr>
              <p:cNvPr id="8444" name="Rectangle 252"/>
              <p:cNvSpPr>
                <a:spLocks noChangeArrowheads="1"/>
              </p:cNvSpPr>
              <p:nvPr/>
            </p:nvSpPr>
            <p:spPr bwMode="auto">
              <a:xfrm>
                <a:off x="4330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5" name="Rectangle 253"/>
              <p:cNvSpPr>
                <a:spLocks noChangeArrowheads="1"/>
              </p:cNvSpPr>
              <p:nvPr/>
            </p:nvSpPr>
            <p:spPr bwMode="auto">
              <a:xfrm>
                <a:off x="4474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6" name="Rectangle 254"/>
              <p:cNvSpPr>
                <a:spLocks noChangeArrowheads="1"/>
              </p:cNvSpPr>
              <p:nvPr/>
            </p:nvSpPr>
            <p:spPr bwMode="auto">
              <a:xfrm>
                <a:off x="4618" y="2807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7" name="Rectangle 255"/>
              <p:cNvSpPr>
                <a:spLocks noChangeArrowheads="1"/>
              </p:cNvSpPr>
              <p:nvPr/>
            </p:nvSpPr>
            <p:spPr bwMode="auto">
              <a:xfrm>
                <a:off x="4330" y="2949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8" name="Rectangle 256"/>
              <p:cNvSpPr>
                <a:spLocks noChangeArrowheads="1"/>
              </p:cNvSpPr>
              <p:nvPr/>
            </p:nvSpPr>
            <p:spPr bwMode="auto">
              <a:xfrm>
                <a:off x="4474" y="2949"/>
                <a:ext cx="141" cy="141"/>
              </a:xfrm>
              <a:prstGeom prst="rect">
                <a:avLst/>
              </a:prstGeom>
              <a:solidFill>
                <a:srgbClr val="000080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49" name="Rectangle 257"/>
              <p:cNvSpPr>
                <a:spLocks noChangeArrowheads="1"/>
              </p:cNvSpPr>
              <p:nvPr/>
            </p:nvSpPr>
            <p:spPr bwMode="auto">
              <a:xfrm>
                <a:off x="4618" y="2949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0" name="Rectangle 258"/>
              <p:cNvSpPr>
                <a:spLocks noChangeArrowheads="1"/>
              </p:cNvSpPr>
              <p:nvPr/>
            </p:nvSpPr>
            <p:spPr bwMode="auto">
              <a:xfrm>
                <a:off x="4330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1" name="Rectangle 259"/>
              <p:cNvSpPr>
                <a:spLocks noChangeArrowheads="1"/>
              </p:cNvSpPr>
              <p:nvPr/>
            </p:nvSpPr>
            <p:spPr bwMode="auto">
              <a:xfrm>
                <a:off x="4474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52" name="Rectangle 260"/>
              <p:cNvSpPr>
                <a:spLocks noChangeArrowheads="1"/>
              </p:cNvSpPr>
              <p:nvPr/>
            </p:nvSpPr>
            <p:spPr bwMode="auto">
              <a:xfrm>
                <a:off x="4618" y="3093"/>
                <a:ext cx="141" cy="141"/>
              </a:xfrm>
              <a:prstGeom prst="rect">
                <a:avLst/>
              </a:prstGeom>
              <a:solidFill>
                <a:srgbClr val="99CCFF">
                  <a:alpha val="18999"/>
                </a:srgbClr>
              </a:solidFill>
              <a:ln w="25560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53" name="Text Box 261"/>
            <p:cNvSpPr txBox="1">
              <a:spLocks noChangeArrowheads="1"/>
            </p:cNvSpPr>
            <p:nvPr/>
          </p:nvSpPr>
          <p:spPr bwMode="auto">
            <a:xfrm>
              <a:off x="5405" y="2797"/>
              <a:ext cx="303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(x, y)</a:t>
              </a:r>
            </a:p>
          </p:txBody>
        </p:sp>
        <p:cxnSp>
          <p:nvCxnSpPr>
            <p:cNvPr id="8454" name="AutoShape 262"/>
            <p:cNvCxnSpPr>
              <a:cxnSpLocks noChangeShapeType="1"/>
              <a:stCxn id="8453" idx="1"/>
            </p:cNvCxnSpPr>
            <p:nvPr/>
          </p:nvCxnSpPr>
          <p:spPr bwMode="auto">
            <a:xfrm flipH="1">
              <a:off x="3636" y="2746"/>
              <a:ext cx="882" cy="138"/>
            </a:xfrm>
            <a:prstGeom prst="curvedConnector3">
              <a:avLst>
                <a:gd name="adj1" fmla="val 50000"/>
              </a:avLst>
            </a:prstGeom>
            <a:noFill/>
            <a:ln w="22320">
              <a:solidFill>
                <a:srgbClr val="000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8455" name="Text Box 263"/>
            <p:cNvSpPr txBox="1">
              <a:spLocks noChangeArrowheads="1"/>
            </p:cNvSpPr>
            <p:nvPr/>
          </p:nvSpPr>
          <p:spPr bwMode="auto">
            <a:xfrm>
              <a:off x="3252" y="2896"/>
              <a:ext cx="1049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i="1" smtClean="0">
                  <a:solidFill>
                    <a:srgbClr val="0033CC"/>
                  </a:solidFill>
                  <a:latin typeface="Times New Roman" charset="0"/>
                </a:rPr>
                <a:t>Neighbourhood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549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Simple Neighbourhood Operations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Some simple neighbourhood operations include: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Min:</a:t>
            </a:r>
            <a:r>
              <a:rPr lang="en-IE" sz="2800" smtClean="0"/>
              <a:t> Set the pixel value to the minimum in the neighbourhood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Max:</a:t>
            </a:r>
            <a:r>
              <a:rPr lang="en-IE" sz="2800" smtClean="0"/>
              <a:t> Set the pixel value to the maximum in the neighbourhood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b="1" smtClean="0"/>
              <a:t>Median:</a:t>
            </a:r>
            <a:r>
              <a:rPr lang="en-IE" sz="2800" smtClean="0"/>
              <a:t> The median value of a set of numbers is the midpoint value in that set (e.g. from the set [1, 7, 15, 18, 24] 15 is the median). Sometimes the median works better than the average</a:t>
            </a:r>
          </a:p>
        </p:txBody>
      </p:sp>
    </p:spTree>
    <p:extLst>
      <p:ext uri="{BB962C8B-B14F-4D97-AF65-F5344CB8AC3E}">
        <p14:creationId xmlns:p14="http://schemas.microsoft.com/office/powerpoint/2010/main" val="3319525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3600" smtClean="0">
                <a:solidFill>
                  <a:srgbClr val="FFFFFF"/>
                </a:solidFill>
              </a:rPr>
              <a:t>Simple Neighbourhood Operations Example</a:t>
            </a:r>
          </a:p>
        </p:txBody>
      </p:sp>
      <p:grpSp>
        <p:nvGrpSpPr>
          <p:cNvPr id="16387" name="Group 2"/>
          <p:cNvGrpSpPr>
            <a:grpSpLocks/>
          </p:cNvGrpSpPr>
          <p:nvPr/>
        </p:nvGrpSpPr>
        <p:grpSpPr bwMode="auto">
          <a:xfrm>
            <a:off x="-30163" y="1862138"/>
            <a:ext cx="4505326" cy="4113212"/>
            <a:chOff x="-19" y="1173"/>
            <a:chExt cx="2838" cy="2591"/>
          </a:xfrm>
        </p:grpSpPr>
        <p:sp>
          <p:nvSpPr>
            <p:cNvPr id="10243" name="Rectangle 3"/>
            <p:cNvSpPr>
              <a:spLocks noChangeArrowheads="1"/>
            </p:cNvSpPr>
            <p:nvPr/>
          </p:nvSpPr>
          <p:spPr bwMode="auto">
            <a:xfrm>
              <a:off x="158" y="149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123</a:t>
              </a:r>
            </a:p>
          </p:txBody>
        </p:sp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542" y="149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127</a:t>
              </a:r>
            </a:p>
          </p:txBody>
        </p:sp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923" y="1493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128</a:t>
              </a: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1305" y="1493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119</a:t>
              </a: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1688" y="1493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115</a:t>
              </a:r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2055" y="1493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130</a:t>
              </a:r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158" y="186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140</a:t>
              </a:r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>
              <a:off x="542" y="186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145</a:t>
              </a:r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923" y="1869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148</a:t>
              </a:r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1305" y="1869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153</a:t>
              </a: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1688" y="1869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167</a:t>
              </a:r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auto">
            <a:xfrm>
              <a:off x="2055" y="1869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172</a:t>
              </a:r>
            </a:p>
          </p:txBody>
        </p:sp>
        <p:sp>
          <p:nvSpPr>
            <p:cNvPr id="10255" name="Rectangle 15"/>
            <p:cNvSpPr>
              <a:spLocks noChangeArrowheads="1"/>
            </p:cNvSpPr>
            <p:nvPr/>
          </p:nvSpPr>
          <p:spPr bwMode="auto">
            <a:xfrm>
              <a:off x="158" y="225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133</a:t>
              </a:r>
            </a:p>
          </p:txBody>
        </p:sp>
        <p:sp>
          <p:nvSpPr>
            <p:cNvPr id="10256" name="Rectangle 16"/>
            <p:cNvSpPr>
              <a:spLocks noChangeArrowheads="1"/>
            </p:cNvSpPr>
            <p:nvPr/>
          </p:nvSpPr>
          <p:spPr bwMode="auto">
            <a:xfrm>
              <a:off x="542" y="225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154</a:t>
              </a:r>
            </a:p>
          </p:txBody>
        </p:sp>
        <p:sp>
          <p:nvSpPr>
            <p:cNvPr id="10257" name="Rectangle 17"/>
            <p:cNvSpPr>
              <a:spLocks noChangeArrowheads="1"/>
            </p:cNvSpPr>
            <p:nvPr/>
          </p:nvSpPr>
          <p:spPr bwMode="auto">
            <a:xfrm>
              <a:off x="923" y="2252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183</a:t>
              </a:r>
            </a:p>
          </p:txBody>
        </p:sp>
        <p:sp>
          <p:nvSpPr>
            <p:cNvPr id="10258" name="Rectangle 18"/>
            <p:cNvSpPr>
              <a:spLocks noChangeArrowheads="1"/>
            </p:cNvSpPr>
            <p:nvPr/>
          </p:nvSpPr>
          <p:spPr bwMode="auto">
            <a:xfrm>
              <a:off x="1305" y="2252"/>
              <a:ext cx="380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192</a:t>
              </a:r>
            </a:p>
          </p:txBody>
        </p:sp>
        <p:sp>
          <p:nvSpPr>
            <p:cNvPr id="10259" name="Rectangle 19"/>
            <p:cNvSpPr>
              <a:spLocks noChangeArrowheads="1"/>
            </p:cNvSpPr>
            <p:nvPr/>
          </p:nvSpPr>
          <p:spPr bwMode="auto">
            <a:xfrm>
              <a:off x="1688" y="2252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2055" y="2252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191</a:t>
              </a:r>
            </a:p>
          </p:txBody>
        </p: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158" y="262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194</a:t>
              </a:r>
            </a:p>
          </p:txBody>
        </p:sp>
        <p:sp>
          <p:nvSpPr>
            <p:cNvPr id="10262" name="Rectangle 22"/>
            <p:cNvSpPr>
              <a:spLocks noChangeArrowheads="1"/>
            </p:cNvSpPr>
            <p:nvPr/>
          </p:nvSpPr>
          <p:spPr bwMode="auto">
            <a:xfrm>
              <a:off x="542" y="262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199</a:t>
              </a:r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923" y="2628"/>
              <a:ext cx="379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207</a:t>
              </a:r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auto">
            <a:xfrm>
              <a:off x="1305" y="2628"/>
              <a:ext cx="380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210</a:t>
              </a:r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auto">
            <a:xfrm>
              <a:off x="1688" y="2628"/>
              <a:ext cx="378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198</a:t>
              </a:r>
            </a:p>
          </p:txBody>
        </p:sp>
        <p:sp>
          <p:nvSpPr>
            <p:cNvPr id="10266" name="Rectangle 26"/>
            <p:cNvSpPr>
              <a:spLocks noChangeArrowheads="1"/>
            </p:cNvSpPr>
            <p:nvPr/>
          </p:nvSpPr>
          <p:spPr bwMode="auto">
            <a:xfrm>
              <a:off x="2055" y="2628"/>
              <a:ext cx="381" cy="3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195</a:t>
              </a:r>
            </a:p>
          </p:txBody>
        </p:sp>
        <p:sp>
          <p:nvSpPr>
            <p:cNvPr id="10267" name="Rectangle 27"/>
            <p:cNvSpPr>
              <a:spLocks noChangeArrowheads="1"/>
            </p:cNvSpPr>
            <p:nvPr/>
          </p:nvSpPr>
          <p:spPr bwMode="auto">
            <a:xfrm>
              <a:off x="158" y="299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164</a:t>
              </a:r>
            </a:p>
          </p:txBody>
        </p:sp>
        <p:sp>
          <p:nvSpPr>
            <p:cNvPr id="10268" name="Rectangle 28"/>
            <p:cNvSpPr>
              <a:spLocks noChangeArrowheads="1"/>
            </p:cNvSpPr>
            <p:nvPr/>
          </p:nvSpPr>
          <p:spPr bwMode="auto">
            <a:xfrm>
              <a:off x="542" y="299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170</a:t>
              </a:r>
            </a:p>
          </p:txBody>
        </p:sp>
        <p:sp>
          <p:nvSpPr>
            <p:cNvPr id="10269" name="Rectangle 29"/>
            <p:cNvSpPr>
              <a:spLocks noChangeArrowheads="1"/>
            </p:cNvSpPr>
            <p:nvPr/>
          </p:nvSpPr>
          <p:spPr bwMode="auto">
            <a:xfrm>
              <a:off x="923" y="2993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175</a:t>
              </a:r>
            </a:p>
          </p:txBody>
        </p:sp>
        <p:sp>
          <p:nvSpPr>
            <p:cNvPr id="10270" name="Rectangle 30"/>
            <p:cNvSpPr>
              <a:spLocks noChangeArrowheads="1"/>
            </p:cNvSpPr>
            <p:nvPr/>
          </p:nvSpPr>
          <p:spPr bwMode="auto">
            <a:xfrm>
              <a:off x="1305" y="2993"/>
              <a:ext cx="380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162</a:t>
              </a:r>
            </a:p>
          </p:txBody>
        </p:sp>
        <p:sp>
          <p:nvSpPr>
            <p:cNvPr id="10271" name="Rectangle 31"/>
            <p:cNvSpPr>
              <a:spLocks noChangeArrowheads="1"/>
            </p:cNvSpPr>
            <p:nvPr/>
          </p:nvSpPr>
          <p:spPr bwMode="auto">
            <a:xfrm>
              <a:off x="1688" y="2993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173</a:t>
              </a:r>
            </a:p>
          </p:txBody>
        </p:sp>
        <p:sp>
          <p:nvSpPr>
            <p:cNvPr id="10272" name="Rectangle 32"/>
            <p:cNvSpPr>
              <a:spLocks noChangeArrowheads="1"/>
            </p:cNvSpPr>
            <p:nvPr/>
          </p:nvSpPr>
          <p:spPr bwMode="auto">
            <a:xfrm>
              <a:off x="2055" y="2993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8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151</a:t>
              </a:r>
            </a:p>
          </p:txBody>
        </p:sp>
        <p:sp>
          <p:nvSpPr>
            <p:cNvPr id="10273" name="Line 33"/>
            <p:cNvSpPr>
              <a:spLocks noChangeShapeType="1"/>
            </p:cNvSpPr>
            <p:nvPr/>
          </p:nvSpPr>
          <p:spPr bwMode="auto">
            <a:xfrm>
              <a:off x="158" y="1493"/>
              <a:ext cx="2600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74" name="Line 34"/>
            <p:cNvSpPr>
              <a:spLocks noChangeShapeType="1"/>
            </p:cNvSpPr>
            <p:nvPr/>
          </p:nvSpPr>
          <p:spPr bwMode="auto">
            <a:xfrm>
              <a:off x="158" y="1493"/>
              <a:ext cx="0" cy="213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75" name="Text Box 35"/>
            <p:cNvSpPr txBox="1">
              <a:spLocks noChangeArrowheads="1"/>
            </p:cNvSpPr>
            <p:nvPr/>
          </p:nvSpPr>
          <p:spPr bwMode="auto">
            <a:xfrm>
              <a:off x="85" y="1173"/>
              <a:ext cx="133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b="1" i="1" smtClean="0">
                  <a:solidFill>
                    <a:srgbClr val="0033CC"/>
                  </a:solidFill>
                  <a:latin typeface="Times New Roman" charset="0"/>
                </a:rPr>
                <a:t>Original Image</a:t>
              </a:r>
            </a:p>
          </p:txBody>
        </p:sp>
        <p:sp>
          <p:nvSpPr>
            <p:cNvPr id="10276" name="Text Box 36"/>
            <p:cNvSpPr txBox="1">
              <a:spLocks noChangeArrowheads="1"/>
            </p:cNvSpPr>
            <p:nvPr/>
          </p:nvSpPr>
          <p:spPr bwMode="auto">
            <a:xfrm>
              <a:off x="2618" y="1218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10277" name="Text Box 37"/>
            <p:cNvSpPr txBox="1">
              <a:spLocks noChangeArrowheads="1"/>
            </p:cNvSpPr>
            <p:nvPr/>
          </p:nvSpPr>
          <p:spPr bwMode="auto">
            <a:xfrm>
              <a:off x="-19" y="3495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</p:grpSp>
      <p:grpSp>
        <p:nvGrpSpPr>
          <p:cNvPr id="16388" name="Group 38"/>
          <p:cNvGrpSpPr>
            <a:grpSpLocks/>
          </p:cNvGrpSpPr>
          <p:nvPr/>
        </p:nvGrpSpPr>
        <p:grpSpPr bwMode="auto">
          <a:xfrm>
            <a:off x="4586288" y="1862138"/>
            <a:ext cx="4438650" cy="4102100"/>
            <a:chOff x="2889" y="1173"/>
            <a:chExt cx="2796" cy="2584"/>
          </a:xfrm>
        </p:grpSpPr>
        <p:sp>
          <p:nvSpPr>
            <p:cNvPr id="10279" name="Rectangle 39"/>
            <p:cNvSpPr>
              <a:spLocks noChangeArrowheads="1"/>
            </p:cNvSpPr>
            <p:nvPr/>
          </p:nvSpPr>
          <p:spPr bwMode="auto">
            <a:xfrm>
              <a:off x="3064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0" name="Rectangle 40"/>
            <p:cNvSpPr>
              <a:spLocks noChangeArrowheads="1"/>
            </p:cNvSpPr>
            <p:nvPr/>
          </p:nvSpPr>
          <p:spPr bwMode="auto">
            <a:xfrm>
              <a:off x="3448" y="14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1" name="Rectangle 41"/>
            <p:cNvSpPr>
              <a:spLocks noChangeArrowheads="1"/>
            </p:cNvSpPr>
            <p:nvPr/>
          </p:nvSpPr>
          <p:spPr bwMode="auto">
            <a:xfrm>
              <a:off x="3829" y="1490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2" name="Rectangle 42"/>
            <p:cNvSpPr>
              <a:spLocks noChangeArrowheads="1"/>
            </p:cNvSpPr>
            <p:nvPr/>
          </p:nvSpPr>
          <p:spPr bwMode="auto">
            <a:xfrm>
              <a:off x="4211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3" name="Rectangle 43"/>
            <p:cNvSpPr>
              <a:spLocks noChangeArrowheads="1"/>
            </p:cNvSpPr>
            <p:nvPr/>
          </p:nvSpPr>
          <p:spPr bwMode="auto">
            <a:xfrm>
              <a:off x="4595" y="14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4" name="Rectangle 44"/>
            <p:cNvSpPr>
              <a:spLocks noChangeArrowheads="1"/>
            </p:cNvSpPr>
            <p:nvPr/>
          </p:nvSpPr>
          <p:spPr bwMode="auto">
            <a:xfrm>
              <a:off x="4962" y="14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5" name="Rectangle 45"/>
            <p:cNvSpPr>
              <a:spLocks noChangeArrowheads="1"/>
            </p:cNvSpPr>
            <p:nvPr/>
          </p:nvSpPr>
          <p:spPr bwMode="auto">
            <a:xfrm>
              <a:off x="3064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6" name="Rectangle 46"/>
            <p:cNvSpPr>
              <a:spLocks noChangeArrowheads="1"/>
            </p:cNvSpPr>
            <p:nvPr/>
          </p:nvSpPr>
          <p:spPr bwMode="auto">
            <a:xfrm>
              <a:off x="3448" y="1865"/>
              <a:ext cx="378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7" name="Rectangle 47"/>
            <p:cNvSpPr>
              <a:spLocks noChangeArrowheads="1"/>
            </p:cNvSpPr>
            <p:nvPr/>
          </p:nvSpPr>
          <p:spPr bwMode="auto">
            <a:xfrm>
              <a:off x="3829" y="1865"/>
              <a:ext cx="379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8" name="Rectangle 48"/>
            <p:cNvSpPr>
              <a:spLocks noChangeArrowheads="1"/>
            </p:cNvSpPr>
            <p:nvPr/>
          </p:nvSpPr>
          <p:spPr bwMode="auto">
            <a:xfrm>
              <a:off x="4211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89" name="Rectangle 49"/>
            <p:cNvSpPr>
              <a:spLocks noChangeArrowheads="1"/>
            </p:cNvSpPr>
            <p:nvPr/>
          </p:nvSpPr>
          <p:spPr bwMode="auto">
            <a:xfrm>
              <a:off x="4595" y="1865"/>
              <a:ext cx="378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0" name="Rectangle 50"/>
            <p:cNvSpPr>
              <a:spLocks noChangeArrowheads="1"/>
            </p:cNvSpPr>
            <p:nvPr/>
          </p:nvSpPr>
          <p:spPr bwMode="auto">
            <a:xfrm>
              <a:off x="4962" y="1865"/>
              <a:ext cx="381" cy="38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1" name="Rectangle 51"/>
            <p:cNvSpPr>
              <a:spLocks noChangeArrowheads="1"/>
            </p:cNvSpPr>
            <p:nvPr/>
          </p:nvSpPr>
          <p:spPr bwMode="auto">
            <a:xfrm>
              <a:off x="3064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2" name="Rectangle 52"/>
            <p:cNvSpPr>
              <a:spLocks noChangeArrowheads="1"/>
            </p:cNvSpPr>
            <p:nvPr/>
          </p:nvSpPr>
          <p:spPr bwMode="auto">
            <a:xfrm>
              <a:off x="3448" y="2249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3" name="Rectangle 53"/>
            <p:cNvSpPr>
              <a:spLocks noChangeArrowheads="1"/>
            </p:cNvSpPr>
            <p:nvPr/>
          </p:nvSpPr>
          <p:spPr bwMode="auto">
            <a:xfrm>
              <a:off x="3829" y="2249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4" name="Rectangle 54"/>
            <p:cNvSpPr>
              <a:spLocks noChangeArrowheads="1"/>
            </p:cNvSpPr>
            <p:nvPr/>
          </p:nvSpPr>
          <p:spPr bwMode="auto">
            <a:xfrm>
              <a:off x="4211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5" name="Rectangle 55"/>
            <p:cNvSpPr>
              <a:spLocks noChangeArrowheads="1"/>
            </p:cNvSpPr>
            <p:nvPr/>
          </p:nvSpPr>
          <p:spPr bwMode="auto">
            <a:xfrm>
              <a:off x="4595" y="2249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6" name="Rectangle 56"/>
            <p:cNvSpPr>
              <a:spLocks noChangeArrowheads="1"/>
            </p:cNvSpPr>
            <p:nvPr/>
          </p:nvSpPr>
          <p:spPr bwMode="auto">
            <a:xfrm>
              <a:off x="4962" y="2249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7" name="Rectangle 57"/>
            <p:cNvSpPr>
              <a:spLocks noChangeArrowheads="1"/>
            </p:cNvSpPr>
            <p:nvPr/>
          </p:nvSpPr>
          <p:spPr bwMode="auto">
            <a:xfrm>
              <a:off x="3064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8" name="Rectangle 58"/>
            <p:cNvSpPr>
              <a:spLocks noChangeArrowheads="1"/>
            </p:cNvSpPr>
            <p:nvPr/>
          </p:nvSpPr>
          <p:spPr bwMode="auto">
            <a:xfrm>
              <a:off x="3448" y="2626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299" name="Rectangle 59"/>
            <p:cNvSpPr>
              <a:spLocks noChangeArrowheads="1"/>
            </p:cNvSpPr>
            <p:nvPr/>
          </p:nvSpPr>
          <p:spPr bwMode="auto">
            <a:xfrm>
              <a:off x="3829" y="2626"/>
              <a:ext cx="379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0" name="Rectangle 60"/>
            <p:cNvSpPr>
              <a:spLocks noChangeArrowheads="1"/>
            </p:cNvSpPr>
            <p:nvPr/>
          </p:nvSpPr>
          <p:spPr bwMode="auto">
            <a:xfrm>
              <a:off x="4211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1" name="Rectangle 61"/>
            <p:cNvSpPr>
              <a:spLocks noChangeArrowheads="1"/>
            </p:cNvSpPr>
            <p:nvPr/>
          </p:nvSpPr>
          <p:spPr bwMode="auto">
            <a:xfrm>
              <a:off x="4595" y="2626"/>
              <a:ext cx="378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2" name="Rectangle 62"/>
            <p:cNvSpPr>
              <a:spLocks noChangeArrowheads="1"/>
            </p:cNvSpPr>
            <p:nvPr/>
          </p:nvSpPr>
          <p:spPr bwMode="auto">
            <a:xfrm>
              <a:off x="4962" y="2626"/>
              <a:ext cx="381" cy="379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3" name="Rectangle 63"/>
            <p:cNvSpPr>
              <a:spLocks noChangeArrowheads="1"/>
            </p:cNvSpPr>
            <p:nvPr/>
          </p:nvSpPr>
          <p:spPr bwMode="auto">
            <a:xfrm>
              <a:off x="3064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4" name="Rectangle 64"/>
            <p:cNvSpPr>
              <a:spLocks noChangeArrowheads="1"/>
            </p:cNvSpPr>
            <p:nvPr/>
          </p:nvSpPr>
          <p:spPr bwMode="auto">
            <a:xfrm>
              <a:off x="3448" y="29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5" name="Rectangle 65"/>
            <p:cNvSpPr>
              <a:spLocks noChangeArrowheads="1"/>
            </p:cNvSpPr>
            <p:nvPr/>
          </p:nvSpPr>
          <p:spPr bwMode="auto">
            <a:xfrm>
              <a:off x="3829" y="2990"/>
              <a:ext cx="379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6" name="Rectangle 66"/>
            <p:cNvSpPr>
              <a:spLocks noChangeArrowheads="1"/>
            </p:cNvSpPr>
            <p:nvPr/>
          </p:nvSpPr>
          <p:spPr bwMode="auto">
            <a:xfrm>
              <a:off x="4211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7" name="Rectangle 67"/>
            <p:cNvSpPr>
              <a:spLocks noChangeArrowheads="1"/>
            </p:cNvSpPr>
            <p:nvPr/>
          </p:nvSpPr>
          <p:spPr bwMode="auto">
            <a:xfrm>
              <a:off x="4595" y="2990"/>
              <a:ext cx="378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4962" y="2990"/>
              <a:ext cx="381" cy="378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09" name="Line 69"/>
            <p:cNvSpPr>
              <a:spLocks noChangeShapeType="1"/>
            </p:cNvSpPr>
            <p:nvPr/>
          </p:nvSpPr>
          <p:spPr bwMode="auto">
            <a:xfrm>
              <a:off x="3064" y="1490"/>
              <a:ext cx="2561" cy="0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0" name="Line 70"/>
            <p:cNvSpPr>
              <a:spLocks noChangeShapeType="1"/>
            </p:cNvSpPr>
            <p:nvPr/>
          </p:nvSpPr>
          <p:spPr bwMode="auto">
            <a:xfrm>
              <a:off x="3064" y="1490"/>
              <a:ext cx="0" cy="2152"/>
            </a:xfrm>
            <a:prstGeom prst="line">
              <a:avLst/>
            </a:prstGeom>
            <a:noFill/>
            <a:ln w="25560">
              <a:solidFill>
                <a:srgbClr val="333399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1" name="Text Box 71"/>
            <p:cNvSpPr txBox="1">
              <a:spLocks noChangeArrowheads="1"/>
            </p:cNvSpPr>
            <p:nvPr/>
          </p:nvSpPr>
          <p:spPr bwMode="auto">
            <a:xfrm>
              <a:off x="2992" y="1173"/>
              <a:ext cx="147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b="1" i="1" smtClean="0">
                  <a:solidFill>
                    <a:srgbClr val="0033CC"/>
                  </a:solidFill>
                  <a:latin typeface="Times New Roman" charset="0"/>
                </a:rPr>
                <a:t>Enhanced Image</a:t>
              </a:r>
            </a:p>
          </p:txBody>
        </p:sp>
        <p:sp>
          <p:nvSpPr>
            <p:cNvPr id="10312" name="Text Box 72"/>
            <p:cNvSpPr txBox="1">
              <a:spLocks noChangeArrowheads="1"/>
            </p:cNvSpPr>
            <p:nvPr/>
          </p:nvSpPr>
          <p:spPr bwMode="auto">
            <a:xfrm>
              <a:off x="5484" y="1222"/>
              <a:ext cx="2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x</a:t>
              </a:r>
            </a:p>
          </p:txBody>
        </p:sp>
        <p:sp>
          <p:nvSpPr>
            <p:cNvPr id="10313" name="Text Box 73"/>
            <p:cNvSpPr txBox="1">
              <a:spLocks noChangeArrowheads="1"/>
            </p:cNvSpPr>
            <p:nvPr/>
          </p:nvSpPr>
          <p:spPr bwMode="auto">
            <a:xfrm>
              <a:off x="2889" y="3488"/>
              <a:ext cx="19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2200" b="1" i="1" smtClean="0">
                  <a:solidFill>
                    <a:srgbClr val="0033CC"/>
                  </a:solidFill>
                  <a:latin typeface="Times New Roman" charset="0"/>
                </a:rPr>
                <a:t>y</a:t>
              </a:r>
            </a:p>
          </p:txBody>
        </p:sp>
      </p:grpSp>
      <p:grpSp>
        <p:nvGrpSpPr>
          <p:cNvPr id="16389" name="Group 74"/>
          <p:cNvGrpSpPr>
            <a:grpSpLocks/>
          </p:cNvGrpSpPr>
          <p:nvPr/>
        </p:nvGrpSpPr>
        <p:grpSpPr bwMode="auto">
          <a:xfrm>
            <a:off x="3932238" y="3798888"/>
            <a:ext cx="568325" cy="136525"/>
            <a:chOff x="2477" y="2393"/>
            <a:chExt cx="358" cy="86"/>
          </a:xfrm>
        </p:grpSpPr>
        <p:sp>
          <p:nvSpPr>
            <p:cNvPr id="10315" name="Oval 75"/>
            <p:cNvSpPr>
              <a:spLocks noChangeArrowheads="1"/>
            </p:cNvSpPr>
            <p:nvPr/>
          </p:nvSpPr>
          <p:spPr bwMode="auto">
            <a:xfrm>
              <a:off x="2477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6" name="Oval 76"/>
            <p:cNvSpPr>
              <a:spLocks noChangeArrowheads="1"/>
            </p:cNvSpPr>
            <p:nvPr/>
          </p:nvSpPr>
          <p:spPr bwMode="auto">
            <a:xfrm>
              <a:off x="2613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17" name="Oval 77"/>
            <p:cNvSpPr>
              <a:spLocks noChangeArrowheads="1"/>
            </p:cNvSpPr>
            <p:nvPr/>
          </p:nvSpPr>
          <p:spPr bwMode="auto">
            <a:xfrm>
              <a:off x="2749" y="239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0" name="Group 78"/>
          <p:cNvGrpSpPr>
            <a:grpSpLocks/>
          </p:cNvGrpSpPr>
          <p:nvPr/>
        </p:nvGrpSpPr>
        <p:grpSpPr bwMode="auto">
          <a:xfrm>
            <a:off x="2006600" y="5422900"/>
            <a:ext cx="136525" cy="568325"/>
            <a:chOff x="1264" y="3416"/>
            <a:chExt cx="86" cy="358"/>
          </a:xfrm>
        </p:grpSpPr>
        <p:sp>
          <p:nvSpPr>
            <p:cNvPr id="10319" name="Oval 79"/>
            <p:cNvSpPr>
              <a:spLocks noChangeArrowheads="1"/>
            </p:cNvSpPr>
            <p:nvPr/>
          </p:nvSpPr>
          <p:spPr bwMode="auto">
            <a:xfrm rot="5400000">
              <a:off x="1266" y="3416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0" name="Oval 80"/>
            <p:cNvSpPr>
              <a:spLocks noChangeArrowheads="1"/>
            </p:cNvSpPr>
            <p:nvPr/>
          </p:nvSpPr>
          <p:spPr bwMode="auto">
            <a:xfrm rot="5400000">
              <a:off x="1266" y="3552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1" name="Oval 81"/>
            <p:cNvSpPr>
              <a:spLocks noChangeArrowheads="1"/>
            </p:cNvSpPr>
            <p:nvPr/>
          </p:nvSpPr>
          <p:spPr bwMode="auto">
            <a:xfrm rot="5400000">
              <a:off x="1266" y="3688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1" name="Group 82"/>
          <p:cNvGrpSpPr>
            <a:grpSpLocks/>
          </p:cNvGrpSpPr>
          <p:nvPr/>
        </p:nvGrpSpPr>
        <p:grpSpPr bwMode="auto">
          <a:xfrm>
            <a:off x="8539163" y="3794125"/>
            <a:ext cx="568325" cy="136525"/>
            <a:chOff x="5379" y="2390"/>
            <a:chExt cx="358" cy="86"/>
          </a:xfrm>
        </p:grpSpPr>
        <p:sp>
          <p:nvSpPr>
            <p:cNvPr id="10323" name="Oval 83"/>
            <p:cNvSpPr>
              <a:spLocks noChangeArrowheads="1"/>
            </p:cNvSpPr>
            <p:nvPr/>
          </p:nvSpPr>
          <p:spPr bwMode="auto">
            <a:xfrm>
              <a:off x="5379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4" name="Oval 84"/>
            <p:cNvSpPr>
              <a:spLocks noChangeArrowheads="1"/>
            </p:cNvSpPr>
            <p:nvPr/>
          </p:nvSpPr>
          <p:spPr bwMode="auto">
            <a:xfrm>
              <a:off x="5515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5" name="Oval 85"/>
            <p:cNvSpPr>
              <a:spLocks noChangeArrowheads="1"/>
            </p:cNvSpPr>
            <p:nvPr/>
          </p:nvSpPr>
          <p:spPr bwMode="auto">
            <a:xfrm>
              <a:off x="5651" y="2390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392" name="Group 86"/>
          <p:cNvGrpSpPr>
            <a:grpSpLocks/>
          </p:cNvGrpSpPr>
          <p:nvPr/>
        </p:nvGrpSpPr>
        <p:grpSpPr bwMode="auto">
          <a:xfrm>
            <a:off x="6613525" y="5418138"/>
            <a:ext cx="136525" cy="568325"/>
            <a:chOff x="4166" y="3413"/>
            <a:chExt cx="86" cy="358"/>
          </a:xfrm>
        </p:grpSpPr>
        <p:sp>
          <p:nvSpPr>
            <p:cNvPr id="10327" name="Oval 87"/>
            <p:cNvSpPr>
              <a:spLocks noChangeArrowheads="1"/>
            </p:cNvSpPr>
            <p:nvPr/>
          </p:nvSpPr>
          <p:spPr bwMode="auto">
            <a:xfrm rot="5400000">
              <a:off x="4168" y="3413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8" name="Oval 88"/>
            <p:cNvSpPr>
              <a:spLocks noChangeArrowheads="1"/>
            </p:cNvSpPr>
            <p:nvPr/>
          </p:nvSpPr>
          <p:spPr bwMode="auto">
            <a:xfrm rot="5400000">
              <a:off x="4168" y="3549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29" name="Oval 89"/>
            <p:cNvSpPr>
              <a:spLocks noChangeArrowheads="1"/>
            </p:cNvSpPr>
            <p:nvPr/>
          </p:nvSpPr>
          <p:spPr bwMode="auto">
            <a:xfrm rot="5400000">
              <a:off x="4168" y="3685"/>
              <a:ext cx="86" cy="8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188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The Spatial Filtering Process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7140575" y="1425575"/>
            <a:ext cx="1563688" cy="1555750"/>
            <a:chOff x="4498" y="898"/>
            <a:chExt cx="985" cy="980"/>
          </a:xfrm>
        </p:grpSpPr>
        <p:sp>
          <p:nvSpPr>
            <p:cNvPr id="11267" name="Rectangle 3"/>
            <p:cNvSpPr>
              <a:spLocks noChangeArrowheads="1"/>
            </p:cNvSpPr>
            <p:nvPr/>
          </p:nvSpPr>
          <p:spPr bwMode="auto">
            <a:xfrm>
              <a:off x="4498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r</a:t>
              </a:r>
            </a:p>
          </p:txBody>
        </p:sp>
        <p:sp>
          <p:nvSpPr>
            <p:cNvPr id="11268" name="Rectangle 4"/>
            <p:cNvSpPr>
              <a:spLocks noChangeArrowheads="1"/>
            </p:cNvSpPr>
            <p:nvPr/>
          </p:nvSpPr>
          <p:spPr bwMode="auto">
            <a:xfrm>
              <a:off x="4827" y="898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s</a:t>
              </a:r>
            </a:p>
          </p:txBody>
        </p:sp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5157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t</a:t>
              </a: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4498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u</a:t>
              </a: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4827" y="1223"/>
              <a:ext cx="327" cy="326"/>
            </a:xfrm>
            <a:prstGeom prst="rect">
              <a:avLst/>
            </a:prstGeom>
            <a:solidFill>
              <a:srgbClr val="000080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v</a:t>
              </a:r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5157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w</a:t>
              </a:r>
            </a:p>
          </p:txBody>
        </p:sp>
        <p:sp>
          <p:nvSpPr>
            <p:cNvPr id="11273" name="Rectangle 9"/>
            <p:cNvSpPr>
              <a:spLocks noChangeArrowheads="1"/>
            </p:cNvSpPr>
            <p:nvPr/>
          </p:nvSpPr>
          <p:spPr bwMode="auto">
            <a:xfrm>
              <a:off x="4498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x</a:t>
              </a:r>
            </a:p>
          </p:txBody>
        </p:sp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4827" y="1552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y</a:t>
              </a:r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5157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z</a:t>
              </a:r>
            </a:p>
          </p:txBody>
        </p:sp>
      </p:grpSp>
      <p:grpSp>
        <p:nvGrpSpPr>
          <p:cNvPr id="18436" name="Group 12"/>
          <p:cNvGrpSpPr>
            <a:grpSpLocks/>
          </p:cNvGrpSpPr>
          <p:nvPr/>
        </p:nvGrpSpPr>
        <p:grpSpPr bwMode="auto">
          <a:xfrm>
            <a:off x="523875" y="1624013"/>
            <a:ext cx="3621088" cy="3379787"/>
            <a:chOff x="330" y="1023"/>
            <a:chExt cx="2281" cy="2129"/>
          </a:xfrm>
        </p:grpSpPr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33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78" name="Rectangle 14"/>
            <p:cNvSpPr>
              <a:spLocks noChangeArrowheads="1"/>
            </p:cNvSpPr>
            <p:nvPr/>
          </p:nvSpPr>
          <p:spPr bwMode="auto">
            <a:xfrm>
              <a:off x="474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79" name="Rectangle 15"/>
            <p:cNvSpPr>
              <a:spLocks noChangeArrowheads="1"/>
            </p:cNvSpPr>
            <p:nvPr/>
          </p:nvSpPr>
          <p:spPr bwMode="auto">
            <a:xfrm>
              <a:off x="618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0" name="Rectangle 16"/>
            <p:cNvSpPr>
              <a:spLocks noChangeArrowheads="1"/>
            </p:cNvSpPr>
            <p:nvPr/>
          </p:nvSpPr>
          <p:spPr bwMode="auto">
            <a:xfrm>
              <a:off x="762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1" name="Rectangle 17"/>
            <p:cNvSpPr>
              <a:spLocks noChangeArrowheads="1"/>
            </p:cNvSpPr>
            <p:nvPr/>
          </p:nvSpPr>
          <p:spPr bwMode="auto">
            <a:xfrm>
              <a:off x="90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2" name="Rectangle 18"/>
            <p:cNvSpPr>
              <a:spLocks noChangeArrowheads="1"/>
            </p:cNvSpPr>
            <p:nvPr/>
          </p:nvSpPr>
          <p:spPr bwMode="auto">
            <a:xfrm>
              <a:off x="104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3" name="Rectangle 19"/>
            <p:cNvSpPr>
              <a:spLocks noChangeArrowheads="1"/>
            </p:cNvSpPr>
            <p:nvPr/>
          </p:nvSpPr>
          <p:spPr bwMode="auto">
            <a:xfrm>
              <a:off x="118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4" name="Rectangle 20"/>
            <p:cNvSpPr>
              <a:spLocks noChangeArrowheads="1"/>
            </p:cNvSpPr>
            <p:nvPr/>
          </p:nvSpPr>
          <p:spPr bwMode="auto">
            <a:xfrm>
              <a:off x="133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5" name="Rectangle 21"/>
            <p:cNvSpPr>
              <a:spLocks noChangeArrowheads="1"/>
            </p:cNvSpPr>
            <p:nvPr/>
          </p:nvSpPr>
          <p:spPr bwMode="auto">
            <a:xfrm>
              <a:off x="147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6" name="Rectangle 22"/>
            <p:cNvSpPr>
              <a:spLocks noChangeArrowheads="1"/>
            </p:cNvSpPr>
            <p:nvPr/>
          </p:nvSpPr>
          <p:spPr bwMode="auto">
            <a:xfrm>
              <a:off x="161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7" name="Rectangle 23"/>
            <p:cNvSpPr>
              <a:spLocks noChangeArrowheads="1"/>
            </p:cNvSpPr>
            <p:nvPr/>
          </p:nvSpPr>
          <p:spPr bwMode="auto">
            <a:xfrm>
              <a:off x="33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8" name="Rectangle 24"/>
            <p:cNvSpPr>
              <a:spLocks noChangeArrowheads="1"/>
            </p:cNvSpPr>
            <p:nvPr/>
          </p:nvSpPr>
          <p:spPr bwMode="auto">
            <a:xfrm>
              <a:off x="474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618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762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90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104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3" name="Rectangle 29"/>
            <p:cNvSpPr>
              <a:spLocks noChangeArrowheads="1"/>
            </p:cNvSpPr>
            <p:nvPr/>
          </p:nvSpPr>
          <p:spPr bwMode="auto">
            <a:xfrm>
              <a:off x="118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4" name="Rectangle 30"/>
            <p:cNvSpPr>
              <a:spLocks noChangeArrowheads="1"/>
            </p:cNvSpPr>
            <p:nvPr/>
          </p:nvSpPr>
          <p:spPr bwMode="auto">
            <a:xfrm>
              <a:off x="133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5" name="Rectangle 31"/>
            <p:cNvSpPr>
              <a:spLocks noChangeArrowheads="1"/>
            </p:cNvSpPr>
            <p:nvPr/>
          </p:nvSpPr>
          <p:spPr bwMode="auto">
            <a:xfrm>
              <a:off x="147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61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7" name="Rectangle 33"/>
            <p:cNvSpPr>
              <a:spLocks noChangeArrowheads="1"/>
            </p:cNvSpPr>
            <p:nvPr/>
          </p:nvSpPr>
          <p:spPr bwMode="auto">
            <a:xfrm>
              <a:off x="33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8" name="Rectangle 34"/>
            <p:cNvSpPr>
              <a:spLocks noChangeArrowheads="1"/>
            </p:cNvSpPr>
            <p:nvPr/>
          </p:nvSpPr>
          <p:spPr bwMode="auto">
            <a:xfrm>
              <a:off x="474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99" name="Rectangle 35"/>
            <p:cNvSpPr>
              <a:spLocks noChangeArrowheads="1"/>
            </p:cNvSpPr>
            <p:nvPr/>
          </p:nvSpPr>
          <p:spPr bwMode="auto">
            <a:xfrm>
              <a:off x="618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0" name="Rectangle 36"/>
            <p:cNvSpPr>
              <a:spLocks noChangeArrowheads="1"/>
            </p:cNvSpPr>
            <p:nvPr/>
          </p:nvSpPr>
          <p:spPr bwMode="auto">
            <a:xfrm>
              <a:off x="762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1" name="Rectangle 37"/>
            <p:cNvSpPr>
              <a:spLocks noChangeArrowheads="1"/>
            </p:cNvSpPr>
            <p:nvPr/>
          </p:nvSpPr>
          <p:spPr bwMode="auto">
            <a:xfrm>
              <a:off x="90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2" name="Rectangle 38"/>
            <p:cNvSpPr>
              <a:spLocks noChangeArrowheads="1"/>
            </p:cNvSpPr>
            <p:nvPr/>
          </p:nvSpPr>
          <p:spPr bwMode="auto">
            <a:xfrm>
              <a:off x="104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3" name="Rectangle 39"/>
            <p:cNvSpPr>
              <a:spLocks noChangeArrowheads="1"/>
            </p:cNvSpPr>
            <p:nvPr/>
          </p:nvSpPr>
          <p:spPr bwMode="auto">
            <a:xfrm>
              <a:off x="118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4" name="Rectangle 40"/>
            <p:cNvSpPr>
              <a:spLocks noChangeArrowheads="1"/>
            </p:cNvSpPr>
            <p:nvPr/>
          </p:nvSpPr>
          <p:spPr bwMode="auto">
            <a:xfrm>
              <a:off x="133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5" name="Rectangle 41"/>
            <p:cNvSpPr>
              <a:spLocks noChangeArrowheads="1"/>
            </p:cNvSpPr>
            <p:nvPr/>
          </p:nvSpPr>
          <p:spPr bwMode="auto">
            <a:xfrm>
              <a:off x="147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6" name="Rectangle 42"/>
            <p:cNvSpPr>
              <a:spLocks noChangeArrowheads="1"/>
            </p:cNvSpPr>
            <p:nvPr/>
          </p:nvSpPr>
          <p:spPr bwMode="auto">
            <a:xfrm>
              <a:off x="161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7" name="Rectangle 43"/>
            <p:cNvSpPr>
              <a:spLocks noChangeArrowheads="1"/>
            </p:cNvSpPr>
            <p:nvPr/>
          </p:nvSpPr>
          <p:spPr bwMode="auto">
            <a:xfrm>
              <a:off x="33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8" name="Rectangle 44"/>
            <p:cNvSpPr>
              <a:spLocks noChangeArrowheads="1"/>
            </p:cNvSpPr>
            <p:nvPr/>
          </p:nvSpPr>
          <p:spPr bwMode="auto">
            <a:xfrm>
              <a:off x="474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09" name="Rectangle 45"/>
            <p:cNvSpPr>
              <a:spLocks noChangeArrowheads="1"/>
            </p:cNvSpPr>
            <p:nvPr/>
          </p:nvSpPr>
          <p:spPr bwMode="auto">
            <a:xfrm>
              <a:off x="618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0" name="Rectangle 46"/>
            <p:cNvSpPr>
              <a:spLocks noChangeArrowheads="1"/>
            </p:cNvSpPr>
            <p:nvPr/>
          </p:nvSpPr>
          <p:spPr bwMode="auto">
            <a:xfrm>
              <a:off x="762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1" name="Rectangle 47"/>
            <p:cNvSpPr>
              <a:spLocks noChangeArrowheads="1"/>
            </p:cNvSpPr>
            <p:nvPr/>
          </p:nvSpPr>
          <p:spPr bwMode="auto">
            <a:xfrm>
              <a:off x="90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2" name="Rectangle 48"/>
            <p:cNvSpPr>
              <a:spLocks noChangeArrowheads="1"/>
            </p:cNvSpPr>
            <p:nvPr/>
          </p:nvSpPr>
          <p:spPr bwMode="auto">
            <a:xfrm>
              <a:off x="104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3" name="Rectangle 49"/>
            <p:cNvSpPr>
              <a:spLocks noChangeArrowheads="1"/>
            </p:cNvSpPr>
            <p:nvPr/>
          </p:nvSpPr>
          <p:spPr bwMode="auto">
            <a:xfrm>
              <a:off x="118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4" name="Rectangle 50"/>
            <p:cNvSpPr>
              <a:spLocks noChangeArrowheads="1"/>
            </p:cNvSpPr>
            <p:nvPr/>
          </p:nvSpPr>
          <p:spPr bwMode="auto">
            <a:xfrm>
              <a:off x="133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5" name="Rectangle 51"/>
            <p:cNvSpPr>
              <a:spLocks noChangeArrowheads="1"/>
            </p:cNvSpPr>
            <p:nvPr/>
          </p:nvSpPr>
          <p:spPr bwMode="auto">
            <a:xfrm>
              <a:off x="147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6" name="Rectangle 52"/>
            <p:cNvSpPr>
              <a:spLocks noChangeArrowheads="1"/>
            </p:cNvSpPr>
            <p:nvPr/>
          </p:nvSpPr>
          <p:spPr bwMode="auto">
            <a:xfrm>
              <a:off x="161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7" name="Rectangle 53"/>
            <p:cNvSpPr>
              <a:spLocks noChangeArrowheads="1"/>
            </p:cNvSpPr>
            <p:nvPr/>
          </p:nvSpPr>
          <p:spPr bwMode="auto">
            <a:xfrm>
              <a:off x="33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8" name="Rectangle 54"/>
            <p:cNvSpPr>
              <a:spLocks noChangeArrowheads="1"/>
            </p:cNvSpPr>
            <p:nvPr/>
          </p:nvSpPr>
          <p:spPr bwMode="auto">
            <a:xfrm>
              <a:off x="474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19" name="Rectangle 55"/>
            <p:cNvSpPr>
              <a:spLocks noChangeArrowheads="1"/>
            </p:cNvSpPr>
            <p:nvPr/>
          </p:nvSpPr>
          <p:spPr bwMode="auto">
            <a:xfrm>
              <a:off x="618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0" name="Rectangle 56"/>
            <p:cNvSpPr>
              <a:spLocks noChangeArrowheads="1"/>
            </p:cNvSpPr>
            <p:nvPr/>
          </p:nvSpPr>
          <p:spPr bwMode="auto">
            <a:xfrm>
              <a:off x="762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1" name="Rectangle 57"/>
            <p:cNvSpPr>
              <a:spLocks noChangeArrowheads="1"/>
            </p:cNvSpPr>
            <p:nvPr/>
          </p:nvSpPr>
          <p:spPr bwMode="auto">
            <a:xfrm>
              <a:off x="90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2" name="Rectangle 58"/>
            <p:cNvSpPr>
              <a:spLocks noChangeArrowheads="1"/>
            </p:cNvSpPr>
            <p:nvPr/>
          </p:nvSpPr>
          <p:spPr bwMode="auto">
            <a:xfrm>
              <a:off x="104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3" name="Rectangle 59"/>
            <p:cNvSpPr>
              <a:spLocks noChangeArrowheads="1"/>
            </p:cNvSpPr>
            <p:nvPr/>
          </p:nvSpPr>
          <p:spPr bwMode="auto">
            <a:xfrm>
              <a:off x="118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4" name="Rectangle 60"/>
            <p:cNvSpPr>
              <a:spLocks noChangeArrowheads="1"/>
            </p:cNvSpPr>
            <p:nvPr/>
          </p:nvSpPr>
          <p:spPr bwMode="auto">
            <a:xfrm>
              <a:off x="133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5" name="Rectangle 61"/>
            <p:cNvSpPr>
              <a:spLocks noChangeArrowheads="1"/>
            </p:cNvSpPr>
            <p:nvPr/>
          </p:nvSpPr>
          <p:spPr bwMode="auto">
            <a:xfrm>
              <a:off x="147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6" name="Rectangle 62"/>
            <p:cNvSpPr>
              <a:spLocks noChangeArrowheads="1"/>
            </p:cNvSpPr>
            <p:nvPr/>
          </p:nvSpPr>
          <p:spPr bwMode="auto">
            <a:xfrm>
              <a:off x="161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7" name="Rectangle 63"/>
            <p:cNvSpPr>
              <a:spLocks noChangeArrowheads="1"/>
            </p:cNvSpPr>
            <p:nvPr/>
          </p:nvSpPr>
          <p:spPr bwMode="auto">
            <a:xfrm>
              <a:off x="33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8" name="Rectangle 64"/>
            <p:cNvSpPr>
              <a:spLocks noChangeArrowheads="1"/>
            </p:cNvSpPr>
            <p:nvPr/>
          </p:nvSpPr>
          <p:spPr bwMode="auto">
            <a:xfrm>
              <a:off x="474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29" name="Rectangle 65"/>
            <p:cNvSpPr>
              <a:spLocks noChangeArrowheads="1"/>
            </p:cNvSpPr>
            <p:nvPr/>
          </p:nvSpPr>
          <p:spPr bwMode="auto">
            <a:xfrm>
              <a:off x="618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0" name="Rectangle 66"/>
            <p:cNvSpPr>
              <a:spLocks noChangeArrowheads="1"/>
            </p:cNvSpPr>
            <p:nvPr/>
          </p:nvSpPr>
          <p:spPr bwMode="auto">
            <a:xfrm>
              <a:off x="762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1" name="Rectangle 67"/>
            <p:cNvSpPr>
              <a:spLocks noChangeArrowheads="1"/>
            </p:cNvSpPr>
            <p:nvPr/>
          </p:nvSpPr>
          <p:spPr bwMode="auto">
            <a:xfrm>
              <a:off x="90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2" name="Rectangle 68"/>
            <p:cNvSpPr>
              <a:spLocks noChangeArrowheads="1"/>
            </p:cNvSpPr>
            <p:nvPr/>
          </p:nvSpPr>
          <p:spPr bwMode="auto">
            <a:xfrm>
              <a:off x="104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3" name="Rectangle 69"/>
            <p:cNvSpPr>
              <a:spLocks noChangeArrowheads="1"/>
            </p:cNvSpPr>
            <p:nvPr/>
          </p:nvSpPr>
          <p:spPr bwMode="auto">
            <a:xfrm>
              <a:off x="118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4" name="Rectangle 70"/>
            <p:cNvSpPr>
              <a:spLocks noChangeArrowheads="1"/>
            </p:cNvSpPr>
            <p:nvPr/>
          </p:nvSpPr>
          <p:spPr bwMode="auto">
            <a:xfrm>
              <a:off x="133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5" name="Rectangle 71"/>
            <p:cNvSpPr>
              <a:spLocks noChangeArrowheads="1"/>
            </p:cNvSpPr>
            <p:nvPr/>
          </p:nvSpPr>
          <p:spPr bwMode="auto">
            <a:xfrm>
              <a:off x="147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6" name="Rectangle 72"/>
            <p:cNvSpPr>
              <a:spLocks noChangeArrowheads="1"/>
            </p:cNvSpPr>
            <p:nvPr/>
          </p:nvSpPr>
          <p:spPr bwMode="auto">
            <a:xfrm>
              <a:off x="161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7" name="Rectangle 73"/>
            <p:cNvSpPr>
              <a:spLocks noChangeArrowheads="1"/>
            </p:cNvSpPr>
            <p:nvPr/>
          </p:nvSpPr>
          <p:spPr bwMode="auto">
            <a:xfrm>
              <a:off x="33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8" name="Rectangle 74"/>
            <p:cNvSpPr>
              <a:spLocks noChangeArrowheads="1"/>
            </p:cNvSpPr>
            <p:nvPr/>
          </p:nvSpPr>
          <p:spPr bwMode="auto">
            <a:xfrm>
              <a:off x="474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39" name="Rectangle 75"/>
            <p:cNvSpPr>
              <a:spLocks noChangeArrowheads="1"/>
            </p:cNvSpPr>
            <p:nvPr/>
          </p:nvSpPr>
          <p:spPr bwMode="auto">
            <a:xfrm>
              <a:off x="618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0" name="Rectangle 76"/>
            <p:cNvSpPr>
              <a:spLocks noChangeArrowheads="1"/>
            </p:cNvSpPr>
            <p:nvPr/>
          </p:nvSpPr>
          <p:spPr bwMode="auto">
            <a:xfrm>
              <a:off x="762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1" name="Rectangle 77"/>
            <p:cNvSpPr>
              <a:spLocks noChangeArrowheads="1"/>
            </p:cNvSpPr>
            <p:nvPr/>
          </p:nvSpPr>
          <p:spPr bwMode="auto">
            <a:xfrm>
              <a:off x="90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2" name="Rectangle 78"/>
            <p:cNvSpPr>
              <a:spLocks noChangeArrowheads="1"/>
            </p:cNvSpPr>
            <p:nvPr/>
          </p:nvSpPr>
          <p:spPr bwMode="auto">
            <a:xfrm>
              <a:off x="104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3" name="Rectangle 79"/>
            <p:cNvSpPr>
              <a:spLocks noChangeArrowheads="1"/>
            </p:cNvSpPr>
            <p:nvPr/>
          </p:nvSpPr>
          <p:spPr bwMode="auto">
            <a:xfrm>
              <a:off x="118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4" name="Rectangle 80"/>
            <p:cNvSpPr>
              <a:spLocks noChangeArrowheads="1"/>
            </p:cNvSpPr>
            <p:nvPr/>
          </p:nvSpPr>
          <p:spPr bwMode="auto">
            <a:xfrm>
              <a:off x="133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5" name="Rectangle 81"/>
            <p:cNvSpPr>
              <a:spLocks noChangeArrowheads="1"/>
            </p:cNvSpPr>
            <p:nvPr/>
          </p:nvSpPr>
          <p:spPr bwMode="auto">
            <a:xfrm>
              <a:off x="147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6" name="Rectangle 82"/>
            <p:cNvSpPr>
              <a:spLocks noChangeArrowheads="1"/>
            </p:cNvSpPr>
            <p:nvPr/>
          </p:nvSpPr>
          <p:spPr bwMode="auto">
            <a:xfrm>
              <a:off x="161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7" name="Rectangle 83"/>
            <p:cNvSpPr>
              <a:spLocks noChangeArrowheads="1"/>
            </p:cNvSpPr>
            <p:nvPr/>
          </p:nvSpPr>
          <p:spPr bwMode="auto">
            <a:xfrm>
              <a:off x="33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8" name="Rectangle 84"/>
            <p:cNvSpPr>
              <a:spLocks noChangeArrowheads="1"/>
            </p:cNvSpPr>
            <p:nvPr/>
          </p:nvSpPr>
          <p:spPr bwMode="auto">
            <a:xfrm>
              <a:off x="474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49" name="Rectangle 85"/>
            <p:cNvSpPr>
              <a:spLocks noChangeArrowheads="1"/>
            </p:cNvSpPr>
            <p:nvPr/>
          </p:nvSpPr>
          <p:spPr bwMode="auto">
            <a:xfrm>
              <a:off x="618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0" name="Rectangle 86"/>
            <p:cNvSpPr>
              <a:spLocks noChangeArrowheads="1"/>
            </p:cNvSpPr>
            <p:nvPr/>
          </p:nvSpPr>
          <p:spPr bwMode="auto">
            <a:xfrm>
              <a:off x="762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1" name="Rectangle 87"/>
            <p:cNvSpPr>
              <a:spLocks noChangeArrowheads="1"/>
            </p:cNvSpPr>
            <p:nvPr/>
          </p:nvSpPr>
          <p:spPr bwMode="auto">
            <a:xfrm>
              <a:off x="90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2" name="Rectangle 88"/>
            <p:cNvSpPr>
              <a:spLocks noChangeArrowheads="1"/>
            </p:cNvSpPr>
            <p:nvPr/>
          </p:nvSpPr>
          <p:spPr bwMode="auto">
            <a:xfrm>
              <a:off x="104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3" name="Rectangle 89"/>
            <p:cNvSpPr>
              <a:spLocks noChangeArrowheads="1"/>
            </p:cNvSpPr>
            <p:nvPr/>
          </p:nvSpPr>
          <p:spPr bwMode="auto">
            <a:xfrm>
              <a:off x="118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4" name="Rectangle 90"/>
            <p:cNvSpPr>
              <a:spLocks noChangeArrowheads="1"/>
            </p:cNvSpPr>
            <p:nvPr/>
          </p:nvSpPr>
          <p:spPr bwMode="auto">
            <a:xfrm>
              <a:off x="133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5" name="Rectangle 91"/>
            <p:cNvSpPr>
              <a:spLocks noChangeArrowheads="1"/>
            </p:cNvSpPr>
            <p:nvPr/>
          </p:nvSpPr>
          <p:spPr bwMode="auto">
            <a:xfrm>
              <a:off x="147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6" name="Rectangle 92"/>
            <p:cNvSpPr>
              <a:spLocks noChangeArrowheads="1"/>
            </p:cNvSpPr>
            <p:nvPr/>
          </p:nvSpPr>
          <p:spPr bwMode="auto">
            <a:xfrm>
              <a:off x="161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7" name="Rectangle 93"/>
            <p:cNvSpPr>
              <a:spLocks noChangeArrowheads="1"/>
            </p:cNvSpPr>
            <p:nvPr/>
          </p:nvSpPr>
          <p:spPr bwMode="auto">
            <a:xfrm>
              <a:off x="33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8" name="Rectangle 94"/>
            <p:cNvSpPr>
              <a:spLocks noChangeArrowheads="1"/>
            </p:cNvSpPr>
            <p:nvPr/>
          </p:nvSpPr>
          <p:spPr bwMode="auto">
            <a:xfrm>
              <a:off x="474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59" name="Rectangle 95"/>
            <p:cNvSpPr>
              <a:spLocks noChangeArrowheads="1"/>
            </p:cNvSpPr>
            <p:nvPr/>
          </p:nvSpPr>
          <p:spPr bwMode="auto">
            <a:xfrm>
              <a:off x="618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0" name="Rectangle 96"/>
            <p:cNvSpPr>
              <a:spLocks noChangeArrowheads="1"/>
            </p:cNvSpPr>
            <p:nvPr/>
          </p:nvSpPr>
          <p:spPr bwMode="auto">
            <a:xfrm>
              <a:off x="762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1" name="Rectangle 97"/>
            <p:cNvSpPr>
              <a:spLocks noChangeArrowheads="1"/>
            </p:cNvSpPr>
            <p:nvPr/>
          </p:nvSpPr>
          <p:spPr bwMode="auto">
            <a:xfrm>
              <a:off x="90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2" name="Rectangle 98"/>
            <p:cNvSpPr>
              <a:spLocks noChangeArrowheads="1"/>
            </p:cNvSpPr>
            <p:nvPr/>
          </p:nvSpPr>
          <p:spPr bwMode="auto">
            <a:xfrm>
              <a:off x="104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3" name="Rectangle 99"/>
            <p:cNvSpPr>
              <a:spLocks noChangeArrowheads="1"/>
            </p:cNvSpPr>
            <p:nvPr/>
          </p:nvSpPr>
          <p:spPr bwMode="auto">
            <a:xfrm>
              <a:off x="118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4" name="Rectangle 100"/>
            <p:cNvSpPr>
              <a:spLocks noChangeArrowheads="1"/>
            </p:cNvSpPr>
            <p:nvPr/>
          </p:nvSpPr>
          <p:spPr bwMode="auto">
            <a:xfrm>
              <a:off x="133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5" name="Rectangle 101"/>
            <p:cNvSpPr>
              <a:spLocks noChangeArrowheads="1"/>
            </p:cNvSpPr>
            <p:nvPr/>
          </p:nvSpPr>
          <p:spPr bwMode="auto">
            <a:xfrm>
              <a:off x="147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6" name="Rectangle 102"/>
            <p:cNvSpPr>
              <a:spLocks noChangeArrowheads="1"/>
            </p:cNvSpPr>
            <p:nvPr/>
          </p:nvSpPr>
          <p:spPr bwMode="auto">
            <a:xfrm>
              <a:off x="161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7" name="Rectangle 103"/>
            <p:cNvSpPr>
              <a:spLocks noChangeArrowheads="1"/>
            </p:cNvSpPr>
            <p:nvPr/>
          </p:nvSpPr>
          <p:spPr bwMode="auto">
            <a:xfrm>
              <a:off x="33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8" name="Rectangle 104"/>
            <p:cNvSpPr>
              <a:spLocks noChangeArrowheads="1"/>
            </p:cNvSpPr>
            <p:nvPr/>
          </p:nvSpPr>
          <p:spPr bwMode="auto">
            <a:xfrm>
              <a:off x="474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69" name="Rectangle 105"/>
            <p:cNvSpPr>
              <a:spLocks noChangeArrowheads="1"/>
            </p:cNvSpPr>
            <p:nvPr/>
          </p:nvSpPr>
          <p:spPr bwMode="auto">
            <a:xfrm>
              <a:off x="618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0" name="Rectangle 106"/>
            <p:cNvSpPr>
              <a:spLocks noChangeArrowheads="1"/>
            </p:cNvSpPr>
            <p:nvPr/>
          </p:nvSpPr>
          <p:spPr bwMode="auto">
            <a:xfrm>
              <a:off x="762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1" name="Rectangle 107"/>
            <p:cNvSpPr>
              <a:spLocks noChangeArrowheads="1"/>
            </p:cNvSpPr>
            <p:nvPr/>
          </p:nvSpPr>
          <p:spPr bwMode="auto">
            <a:xfrm>
              <a:off x="90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2" name="Rectangle 108"/>
            <p:cNvSpPr>
              <a:spLocks noChangeArrowheads="1"/>
            </p:cNvSpPr>
            <p:nvPr/>
          </p:nvSpPr>
          <p:spPr bwMode="auto">
            <a:xfrm>
              <a:off x="104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3" name="Rectangle 109"/>
            <p:cNvSpPr>
              <a:spLocks noChangeArrowheads="1"/>
            </p:cNvSpPr>
            <p:nvPr/>
          </p:nvSpPr>
          <p:spPr bwMode="auto">
            <a:xfrm>
              <a:off x="118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4" name="Rectangle 110"/>
            <p:cNvSpPr>
              <a:spLocks noChangeArrowheads="1"/>
            </p:cNvSpPr>
            <p:nvPr/>
          </p:nvSpPr>
          <p:spPr bwMode="auto">
            <a:xfrm>
              <a:off x="133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5" name="Rectangle 111"/>
            <p:cNvSpPr>
              <a:spLocks noChangeArrowheads="1"/>
            </p:cNvSpPr>
            <p:nvPr/>
          </p:nvSpPr>
          <p:spPr bwMode="auto">
            <a:xfrm>
              <a:off x="147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6" name="Rectangle 112"/>
            <p:cNvSpPr>
              <a:spLocks noChangeArrowheads="1"/>
            </p:cNvSpPr>
            <p:nvPr/>
          </p:nvSpPr>
          <p:spPr bwMode="auto">
            <a:xfrm>
              <a:off x="161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7" name="Rectangle 113"/>
            <p:cNvSpPr>
              <a:spLocks noChangeArrowheads="1"/>
            </p:cNvSpPr>
            <p:nvPr/>
          </p:nvSpPr>
          <p:spPr bwMode="auto">
            <a:xfrm>
              <a:off x="175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8" name="Rectangle 114"/>
            <p:cNvSpPr>
              <a:spLocks noChangeArrowheads="1"/>
            </p:cNvSpPr>
            <p:nvPr/>
          </p:nvSpPr>
          <p:spPr bwMode="auto">
            <a:xfrm>
              <a:off x="189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79" name="Rectangle 115"/>
            <p:cNvSpPr>
              <a:spLocks noChangeArrowheads="1"/>
            </p:cNvSpPr>
            <p:nvPr/>
          </p:nvSpPr>
          <p:spPr bwMode="auto">
            <a:xfrm>
              <a:off x="204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0" name="Rectangle 116"/>
            <p:cNvSpPr>
              <a:spLocks noChangeArrowheads="1"/>
            </p:cNvSpPr>
            <p:nvPr/>
          </p:nvSpPr>
          <p:spPr bwMode="auto">
            <a:xfrm>
              <a:off x="218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1" name="Rectangle 117"/>
            <p:cNvSpPr>
              <a:spLocks noChangeArrowheads="1"/>
            </p:cNvSpPr>
            <p:nvPr/>
          </p:nvSpPr>
          <p:spPr bwMode="auto">
            <a:xfrm>
              <a:off x="2331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2" name="Rectangle 118"/>
            <p:cNvSpPr>
              <a:spLocks noChangeArrowheads="1"/>
            </p:cNvSpPr>
            <p:nvPr/>
          </p:nvSpPr>
          <p:spPr bwMode="auto">
            <a:xfrm>
              <a:off x="247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3" name="Rectangle 119"/>
            <p:cNvSpPr>
              <a:spLocks noChangeArrowheads="1"/>
            </p:cNvSpPr>
            <p:nvPr/>
          </p:nvSpPr>
          <p:spPr bwMode="auto">
            <a:xfrm>
              <a:off x="175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4" name="Rectangle 120"/>
            <p:cNvSpPr>
              <a:spLocks noChangeArrowheads="1"/>
            </p:cNvSpPr>
            <p:nvPr/>
          </p:nvSpPr>
          <p:spPr bwMode="auto">
            <a:xfrm>
              <a:off x="189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5" name="Rectangle 121"/>
            <p:cNvSpPr>
              <a:spLocks noChangeArrowheads="1"/>
            </p:cNvSpPr>
            <p:nvPr/>
          </p:nvSpPr>
          <p:spPr bwMode="auto">
            <a:xfrm>
              <a:off x="204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6" name="Rectangle 122"/>
            <p:cNvSpPr>
              <a:spLocks noChangeArrowheads="1"/>
            </p:cNvSpPr>
            <p:nvPr/>
          </p:nvSpPr>
          <p:spPr bwMode="auto">
            <a:xfrm>
              <a:off x="218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7" name="Rectangle 123"/>
            <p:cNvSpPr>
              <a:spLocks noChangeArrowheads="1"/>
            </p:cNvSpPr>
            <p:nvPr/>
          </p:nvSpPr>
          <p:spPr bwMode="auto">
            <a:xfrm>
              <a:off x="2331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8" name="Rectangle 124"/>
            <p:cNvSpPr>
              <a:spLocks noChangeArrowheads="1"/>
            </p:cNvSpPr>
            <p:nvPr/>
          </p:nvSpPr>
          <p:spPr bwMode="auto">
            <a:xfrm>
              <a:off x="247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89" name="Rectangle 125"/>
            <p:cNvSpPr>
              <a:spLocks noChangeArrowheads="1"/>
            </p:cNvSpPr>
            <p:nvPr/>
          </p:nvSpPr>
          <p:spPr bwMode="auto">
            <a:xfrm>
              <a:off x="175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0" name="Rectangle 126"/>
            <p:cNvSpPr>
              <a:spLocks noChangeArrowheads="1"/>
            </p:cNvSpPr>
            <p:nvPr/>
          </p:nvSpPr>
          <p:spPr bwMode="auto">
            <a:xfrm>
              <a:off x="189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1" name="Rectangle 127"/>
            <p:cNvSpPr>
              <a:spLocks noChangeArrowheads="1"/>
            </p:cNvSpPr>
            <p:nvPr/>
          </p:nvSpPr>
          <p:spPr bwMode="auto">
            <a:xfrm>
              <a:off x="204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2" name="Rectangle 128"/>
            <p:cNvSpPr>
              <a:spLocks noChangeArrowheads="1"/>
            </p:cNvSpPr>
            <p:nvPr/>
          </p:nvSpPr>
          <p:spPr bwMode="auto">
            <a:xfrm>
              <a:off x="218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3" name="Rectangle 129"/>
            <p:cNvSpPr>
              <a:spLocks noChangeArrowheads="1"/>
            </p:cNvSpPr>
            <p:nvPr/>
          </p:nvSpPr>
          <p:spPr bwMode="auto">
            <a:xfrm>
              <a:off x="2331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4" name="Rectangle 130"/>
            <p:cNvSpPr>
              <a:spLocks noChangeArrowheads="1"/>
            </p:cNvSpPr>
            <p:nvPr/>
          </p:nvSpPr>
          <p:spPr bwMode="auto">
            <a:xfrm>
              <a:off x="247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5" name="Rectangle 131"/>
            <p:cNvSpPr>
              <a:spLocks noChangeArrowheads="1"/>
            </p:cNvSpPr>
            <p:nvPr/>
          </p:nvSpPr>
          <p:spPr bwMode="auto">
            <a:xfrm>
              <a:off x="175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6" name="Rectangle 132"/>
            <p:cNvSpPr>
              <a:spLocks noChangeArrowheads="1"/>
            </p:cNvSpPr>
            <p:nvPr/>
          </p:nvSpPr>
          <p:spPr bwMode="auto">
            <a:xfrm>
              <a:off x="189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7" name="Rectangle 133"/>
            <p:cNvSpPr>
              <a:spLocks noChangeArrowheads="1"/>
            </p:cNvSpPr>
            <p:nvPr/>
          </p:nvSpPr>
          <p:spPr bwMode="auto">
            <a:xfrm>
              <a:off x="204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8" name="Rectangle 134"/>
            <p:cNvSpPr>
              <a:spLocks noChangeArrowheads="1"/>
            </p:cNvSpPr>
            <p:nvPr/>
          </p:nvSpPr>
          <p:spPr bwMode="auto">
            <a:xfrm>
              <a:off x="218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399" name="Rectangle 135"/>
            <p:cNvSpPr>
              <a:spLocks noChangeArrowheads="1"/>
            </p:cNvSpPr>
            <p:nvPr/>
          </p:nvSpPr>
          <p:spPr bwMode="auto">
            <a:xfrm>
              <a:off x="2331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0" name="Rectangle 136"/>
            <p:cNvSpPr>
              <a:spLocks noChangeArrowheads="1"/>
            </p:cNvSpPr>
            <p:nvPr/>
          </p:nvSpPr>
          <p:spPr bwMode="auto">
            <a:xfrm>
              <a:off x="247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1" name="Rectangle 137"/>
            <p:cNvSpPr>
              <a:spLocks noChangeArrowheads="1"/>
            </p:cNvSpPr>
            <p:nvPr/>
          </p:nvSpPr>
          <p:spPr bwMode="auto">
            <a:xfrm>
              <a:off x="175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2" name="Rectangle 138"/>
            <p:cNvSpPr>
              <a:spLocks noChangeArrowheads="1"/>
            </p:cNvSpPr>
            <p:nvPr/>
          </p:nvSpPr>
          <p:spPr bwMode="auto">
            <a:xfrm>
              <a:off x="189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3" name="Rectangle 139"/>
            <p:cNvSpPr>
              <a:spLocks noChangeArrowheads="1"/>
            </p:cNvSpPr>
            <p:nvPr/>
          </p:nvSpPr>
          <p:spPr bwMode="auto">
            <a:xfrm>
              <a:off x="204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4" name="Rectangle 140"/>
            <p:cNvSpPr>
              <a:spLocks noChangeArrowheads="1"/>
            </p:cNvSpPr>
            <p:nvPr/>
          </p:nvSpPr>
          <p:spPr bwMode="auto">
            <a:xfrm>
              <a:off x="218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5" name="Rectangle 141"/>
            <p:cNvSpPr>
              <a:spLocks noChangeArrowheads="1"/>
            </p:cNvSpPr>
            <p:nvPr/>
          </p:nvSpPr>
          <p:spPr bwMode="auto">
            <a:xfrm>
              <a:off x="2331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6" name="Rectangle 142"/>
            <p:cNvSpPr>
              <a:spLocks noChangeArrowheads="1"/>
            </p:cNvSpPr>
            <p:nvPr/>
          </p:nvSpPr>
          <p:spPr bwMode="auto">
            <a:xfrm>
              <a:off x="247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7" name="Rectangle 143"/>
            <p:cNvSpPr>
              <a:spLocks noChangeArrowheads="1"/>
            </p:cNvSpPr>
            <p:nvPr/>
          </p:nvSpPr>
          <p:spPr bwMode="auto">
            <a:xfrm>
              <a:off x="175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8" name="Rectangle 144"/>
            <p:cNvSpPr>
              <a:spLocks noChangeArrowheads="1"/>
            </p:cNvSpPr>
            <p:nvPr/>
          </p:nvSpPr>
          <p:spPr bwMode="auto">
            <a:xfrm>
              <a:off x="189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09" name="Rectangle 145"/>
            <p:cNvSpPr>
              <a:spLocks noChangeArrowheads="1"/>
            </p:cNvSpPr>
            <p:nvPr/>
          </p:nvSpPr>
          <p:spPr bwMode="auto">
            <a:xfrm>
              <a:off x="204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0" name="Rectangle 146"/>
            <p:cNvSpPr>
              <a:spLocks noChangeArrowheads="1"/>
            </p:cNvSpPr>
            <p:nvPr/>
          </p:nvSpPr>
          <p:spPr bwMode="auto">
            <a:xfrm>
              <a:off x="218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1" name="Rectangle 147"/>
            <p:cNvSpPr>
              <a:spLocks noChangeArrowheads="1"/>
            </p:cNvSpPr>
            <p:nvPr/>
          </p:nvSpPr>
          <p:spPr bwMode="auto">
            <a:xfrm>
              <a:off x="2331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2" name="Rectangle 148"/>
            <p:cNvSpPr>
              <a:spLocks noChangeArrowheads="1"/>
            </p:cNvSpPr>
            <p:nvPr/>
          </p:nvSpPr>
          <p:spPr bwMode="auto">
            <a:xfrm>
              <a:off x="247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3" name="Rectangle 149"/>
            <p:cNvSpPr>
              <a:spLocks noChangeArrowheads="1"/>
            </p:cNvSpPr>
            <p:nvPr/>
          </p:nvSpPr>
          <p:spPr bwMode="auto">
            <a:xfrm>
              <a:off x="175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4" name="Rectangle 150"/>
            <p:cNvSpPr>
              <a:spLocks noChangeArrowheads="1"/>
            </p:cNvSpPr>
            <p:nvPr/>
          </p:nvSpPr>
          <p:spPr bwMode="auto">
            <a:xfrm>
              <a:off x="189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5" name="Rectangle 151"/>
            <p:cNvSpPr>
              <a:spLocks noChangeArrowheads="1"/>
            </p:cNvSpPr>
            <p:nvPr/>
          </p:nvSpPr>
          <p:spPr bwMode="auto">
            <a:xfrm>
              <a:off x="204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6" name="Rectangle 152"/>
            <p:cNvSpPr>
              <a:spLocks noChangeArrowheads="1"/>
            </p:cNvSpPr>
            <p:nvPr/>
          </p:nvSpPr>
          <p:spPr bwMode="auto">
            <a:xfrm>
              <a:off x="218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7" name="Rectangle 153"/>
            <p:cNvSpPr>
              <a:spLocks noChangeArrowheads="1"/>
            </p:cNvSpPr>
            <p:nvPr/>
          </p:nvSpPr>
          <p:spPr bwMode="auto">
            <a:xfrm>
              <a:off x="2331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8" name="Rectangle 154"/>
            <p:cNvSpPr>
              <a:spLocks noChangeArrowheads="1"/>
            </p:cNvSpPr>
            <p:nvPr/>
          </p:nvSpPr>
          <p:spPr bwMode="auto">
            <a:xfrm>
              <a:off x="247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19" name="Rectangle 155"/>
            <p:cNvSpPr>
              <a:spLocks noChangeArrowheads="1"/>
            </p:cNvSpPr>
            <p:nvPr/>
          </p:nvSpPr>
          <p:spPr bwMode="auto">
            <a:xfrm>
              <a:off x="175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0" name="Rectangle 156"/>
            <p:cNvSpPr>
              <a:spLocks noChangeArrowheads="1"/>
            </p:cNvSpPr>
            <p:nvPr/>
          </p:nvSpPr>
          <p:spPr bwMode="auto">
            <a:xfrm>
              <a:off x="189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1" name="Rectangle 157"/>
            <p:cNvSpPr>
              <a:spLocks noChangeArrowheads="1"/>
            </p:cNvSpPr>
            <p:nvPr/>
          </p:nvSpPr>
          <p:spPr bwMode="auto">
            <a:xfrm>
              <a:off x="204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2" name="Rectangle 158"/>
            <p:cNvSpPr>
              <a:spLocks noChangeArrowheads="1"/>
            </p:cNvSpPr>
            <p:nvPr/>
          </p:nvSpPr>
          <p:spPr bwMode="auto">
            <a:xfrm>
              <a:off x="218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3" name="Rectangle 159"/>
            <p:cNvSpPr>
              <a:spLocks noChangeArrowheads="1"/>
            </p:cNvSpPr>
            <p:nvPr/>
          </p:nvSpPr>
          <p:spPr bwMode="auto">
            <a:xfrm>
              <a:off x="2331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4" name="Rectangle 160"/>
            <p:cNvSpPr>
              <a:spLocks noChangeArrowheads="1"/>
            </p:cNvSpPr>
            <p:nvPr/>
          </p:nvSpPr>
          <p:spPr bwMode="auto">
            <a:xfrm>
              <a:off x="247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5" name="Rectangle 161"/>
            <p:cNvSpPr>
              <a:spLocks noChangeArrowheads="1"/>
            </p:cNvSpPr>
            <p:nvPr/>
          </p:nvSpPr>
          <p:spPr bwMode="auto">
            <a:xfrm>
              <a:off x="175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6" name="Rectangle 162"/>
            <p:cNvSpPr>
              <a:spLocks noChangeArrowheads="1"/>
            </p:cNvSpPr>
            <p:nvPr/>
          </p:nvSpPr>
          <p:spPr bwMode="auto">
            <a:xfrm>
              <a:off x="189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7" name="Rectangle 163"/>
            <p:cNvSpPr>
              <a:spLocks noChangeArrowheads="1"/>
            </p:cNvSpPr>
            <p:nvPr/>
          </p:nvSpPr>
          <p:spPr bwMode="auto">
            <a:xfrm>
              <a:off x="204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8" name="Rectangle 164"/>
            <p:cNvSpPr>
              <a:spLocks noChangeArrowheads="1"/>
            </p:cNvSpPr>
            <p:nvPr/>
          </p:nvSpPr>
          <p:spPr bwMode="auto">
            <a:xfrm>
              <a:off x="218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29" name="Rectangle 165"/>
            <p:cNvSpPr>
              <a:spLocks noChangeArrowheads="1"/>
            </p:cNvSpPr>
            <p:nvPr/>
          </p:nvSpPr>
          <p:spPr bwMode="auto">
            <a:xfrm>
              <a:off x="2331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0" name="Rectangle 166"/>
            <p:cNvSpPr>
              <a:spLocks noChangeArrowheads="1"/>
            </p:cNvSpPr>
            <p:nvPr/>
          </p:nvSpPr>
          <p:spPr bwMode="auto">
            <a:xfrm>
              <a:off x="247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1" name="Rectangle 167"/>
            <p:cNvSpPr>
              <a:spLocks noChangeArrowheads="1"/>
            </p:cNvSpPr>
            <p:nvPr/>
          </p:nvSpPr>
          <p:spPr bwMode="auto">
            <a:xfrm>
              <a:off x="175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2" name="Rectangle 168"/>
            <p:cNvSpPr>
              <a:spLocks noChangeArrowheads="1"/>
            </p:cNvSpPr>
            <p:nvPr/>
          </p:nvSpPr>
          <p:spPr bwMode="auto">
            <a:xfrm>
              <a:off x="189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3" name="Rectangle 169"/>
            <p:cNvSpPr>
              <a:spLocks noChangeArrowheads="1"/>
            </p:cNvSpPr>
            <p:nvPr/>
          </p:nvSpPr>
          <p:spPr bwMode="auto">
            <a:xfrm>
              <a:off x="204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4" name="Rectangle 170"/>
            <p:cNvSpPr>
              <a:spLocks noChangeArrowheads="1"/>
            </p:cNvSpPr>
            <p:nvPr/>
          </p:nvSpPr>
          <p:spPr bwMode="auto">
            <a:xfrm>
              <a:off x="218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5" name="Rectangle 171"/>
            <p:cNvSpPr>
              <a:spLocks noChangeArrowheads="1"/>
            </p:cNvSpPr>
            <p:nvPr/>
          </p:nvSpPr>
          <p:spPr bwMode="auto">
            <a:xfrm>
              <a:off x="2331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6" name="Rectangle 172"/>
            <p:cNvSpPr>
              <a:spLocks noChangeArrowheads="1"/>
            </p:cNvSpPr>
            <p:nvPr/>
          </p:nvSpPr>
          <p:spPr bwMode="auto">
            <a:xfrm>
              <a:off x="247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7" name="Rectangle 173"/>
            <p:cNvSpPr>
              <a:spLocks noChangeArrowheads="1"/>
            </p:cNvSpPr>
            <p:nvPr/>
          </p:nvSpPr>
          <p:spPr bwMode="auto">
            <a:xfrm>
              <a:off x="33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8" name="Rectangle 174"/>
            <p:cNvSpPr>
              <a:spLocks noChangeArrowheads="1"/>
            </p:cNvSpPr>
            <p:nvPr/>
          </p:nvSpPr>
          <p:spPr bwMode="auto">
            <a:xfrm>
              <a:off x="474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39" name="Rectangle 175"/>
            <p:cNvSpPr>
              <a:spLocks noChangeArrowheads="1"/>
            </p:cNvSpPr>
            <p:nvPr/>
          </p:nvSpPr>
          <p:spPr bwMode="auto">
            <a:xfrm>
              <a:off x="618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0" name="Rectangle 176"/>
            <p:cNvSpPr>
              <a:spLocks noChangeArrowheads="1"/>
            </p:cNvSpPr>
            <p:nvPr/>
          </p:nvSpPr>
          <p:spPr bwMode="auto">
            <a:xfrm>
              <a:off x="762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1" name="Rectangle 177"/>
            <p:cNvSpPr>
              <a:spLocks noChangeArrowheads="1"/>
            </p:cNvSpPr>
            <p:nvPr/>
          </p:nvSpPr>
          <p:spPr bwMode="auto">
            <a:xfrm>
              <a:off x="90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2" name="Rectangle 178"/>
            <p:cNvSpPr>
              <a:spLocks noChangeArrowheads="1"/>
            </p:cNvSpPr>
            <p:nvPr/>
          </p:nvSpPr>
          <p:spPr bwMode="auto">
            <a:xfrm>
              <a:off x="104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3" name="Rectangle 179"/>
            <p:cNvSpPr>
              <a:spLocks noChangeArrowheads="1"/>
            </p:cNvSpPr>
            <p:nvPr/>
          </p:nvSpPr>
          <p:spPr bwMode="auto">
            <a:xfrm>
              <a:off x="118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4" name="Rectangle 180"/>
            <p:cNvSpPr>
              <a:spLocks noChangeArrowheads="1"/>
            </p:cNvSpPr>
            <p:nvPr/>
          </p:nvSpPr>
          <p:spPr bwMode="auto">
            <a:xfrm>
              <a:off x="133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5" name="Rectangle 181"/>
            <p:cNvSpPr>
              <a:spLocks noChangeArrowheads="1"/>
            </p:cNvSpPr>
            <p:nvPr/>
          </p:nvSpPr>
          <p:spPr bwMode="auto">
            <a:xfrm>
              <a:off x="147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6" name="Rectangle 182"/>
            <p:cNvSpPr>
              <a:spLocks noChangeArrowheads="1"/>
            </p:cNvSpPr>
            <p:nvPr/>
          </p:nvSpPr>
          <p:spPr bwMode="auto">
            <a:xfrm>
              <a:off x="161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7" name="Rectangle 183"/>
            <p:cNvSpPr>
              <a:spLocks noChangeArrowheads="1"/>
            </p:cNvSpPr>
            <p:nvPr/>
          </p:nvSpPr>
          <p:spPr bwMode="auto">
            <a:xfrm>
              <a:off x="33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8" name="Rectangle 184"/>
            <p:cNvSpPr>
              <a:spLocks noChangeArrowheads="1"/>
            </p:cNvSpPr>
            <p:nvPr/>
          </p:nvSpPr>
          <p:spPr bwMode="auto">
            <a:xfrm>
              <a:off x="474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49" name="Rectangle 185"/>
            <p:cNvSpPr>
              <a:spLocks noChangeArrowheads="1"/>
            </p:cNvSpPr>
            <p:nvPr/>
          </p:nvSpPr>
          <p:spPr bwMode="auto">
            <a:xfrm>
              <a:off x="618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0" name="Rectangle 186"/>
            <p:cNvSpPr>
              <a:spLocks noChangeArrowheads="1"/>
            </p:cNvSpPr>
            <p:nvPr/>
          </p:nvSpPr>
          <p:spPr bwMode="auto">
            <a:xfrm>
              <a:off x="762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1" name="Rectangle 187"/>
            <p:cNvSpPr>
              <a:spLocks noChangeArrowheads="1"/>
            </p:cNvSpPr>
            <p:nvPr/>
          </p:nvSpPr>
          <p:spPr bwMode="auto">
            <a:xfrm>
              <a:off x="90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2" name="Rectangle 188"/>
            <p:cNvSpPr>
              <a:spLocks noChangeArrowheads="1"/>
            </p:cNvSpPr>
            <p:nvPr/>
          </p:nvSpPr>
          <p:spPr bwMode="auto">
            <a:xfrm>
              <a:off x="104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3" name="Rectangle 189"/>
            <p:cNvSpPr>
              <a:spLocks noChangeArrowheads="1"/>
            </p:cNvSpPr>
            <p:nvPr/>
          </p:nvSpPr>
          <p:spPr bwMode="auto">
            <a:xfrm>
              <a:off x="118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4" name="Rectangle 190"/>
            <p:cNvSpPr>
              <a:spLocks noChangeArrowheads="1"/>
            </p:cNvSpPr>
            <p:nvPr/>
          </p:nvSpPr>
          <p:spPr bwMode="auto">
            <a:xfrm>
              <a:off x="133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5" name="Rectangle 191"/>
            <p:cNvSpPr>
              <a:spLocks noChangeArrowheads="1"/>
            </p:cNvSpPr>
            <p:nvPr/>
          </p:nvSpPr>
          <p:spPr bwMode="auto">
            <a:xfrm>
              <a:off x="147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6" name="Rectangle 192"/>
            <p:cNvSpPr>
              <a:spLocks noChangeArrowheads="1"/>
            </p:cNvSpPr>
            <p:nvPr/>
          </p:nvSpPr>
          <p:spPr bwMode="auto">
            <a:xfrm>
              <a:off x="161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7" name="Rectangle 193"/>
            <p:cNvSpPr>
              <a:spLocks noChangeArrowheads="1"/>
            </p:cNvSpPr>
            <p:nvPr/>
          </p:nvSpPr>
          <p:spPr bwMode="auto">
            <a:xfrm>
              <a:off x="33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8" name="Rectangle 194"/>
            <p:cNvSpPr>
              <a:spLocks noChangeArrowheads="1"/>
            </p:cNvSpPr>
            <p:nvPr/>
          </p:nvSpPr>
          <p:spPr bwMode="auto">
            <a:xfrm>
              <a:off x="474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59" name="Rectangle 195"/>
            <p:cNvSpPr>
              <a:spLocks noChangeArrowheads="1"/>
            </p:cNvSpPr>
            <p:nvPr/>
          </p:nvSpPr>
          <p:spPr bwMode="auto">
            <a:xfrm>
              <a:off x="618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0" name="Rectangle 196"/>
            <p:cNvSpPr>
              <a:spLocks noChangeArrowheads="1"/>
            </p:cNvSpPr>
            <p:nvPr/>
          </p:nvSpPr>
          <p:spPr bwMode="auto">
            <a:xfrm>
              <a:off x="762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1" name="Rectangle 197"/>
            <p:cNvSpPr>
              <a:spLocks noChangeArrowheads="1"/>
            </p:cNvSpPr>
            <p:nvPr/>
          </p:nvSpPr>
          <p:spPr bwMode="auto">
            <a:xfrm>
              <a:off x="90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2" name="Rectangle 198"/>
            <p:cNvSpPr>
              <a:spLocks noChangeArrowheads="1"/>
            </p:cNvSpPr>
            <p:nvPr/>
          </p:nvSpPr>
          <p:spPr bwMode="auto">
            <a:xfrm>
              <a:off x="104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3" name="Rectangle 199"/>
            <p:cNvSpPr>
              <a:spLocks noChangeArrowheads="1"/>
            </p:cNvSpPr>
            <p:nvPr/>
          </p:nvSpPr>
          <p:spPr bwMode="auto">
            <a:xfrm>
              <a:off x="118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4" name="Rectangle 200"/>
            <p:cNvSpPr>
              <a:spLocks noChangeArrowheads="1"/>
            </p:cNvSpPr>
            <p:nvPr/>
          </p:nvSpPr>
          <p:spPr bwMode="auto">
            <a:xfrm>
              <a:off x="133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5" name="Rectangle 201"/>
            <p:cNvSpPr>
              <a:spLocks noChangeArrowheads="1"/>
            </p:cNvSpPr>
            <p:nvPr/>
          </p:nvSpPr>
          <p:spPr bwMode="auto">
            <a:xfrm>
              <a:off x="147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6" name="Rectangle 202"/>
            <p:cNvSpPr>
              <a:spLocks noChangeArrowheads="1"/>
            </p:cNvSpPr>
            <p:nvPr/>
          </p:nvSpPr>
          <p:spPr bwMode="auto">
            <a:xfrm>
              <a:off x="161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7" name="Rectangle 203"/>
            <p:cNvSpPr>
              <a:spLocks noChangeArrowheads="1"/>
            </p:cNvSpPr>
            <p:nvPr/>
          </p:nvSpPr>
          <p:spPr bwMode="auto">
            <a:xfrm>
              <a:off x="33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8" name="Rectangle 204"/>
            <p:cNvSpPr>
              <a:spLocks noChangeArrowheads="1"/>
            </p:cNvSpPr>
            <p:nvPr/>
          </p:nvSpPr>
          <p:spPr bwMode="auto">
            <a:xfrm>
              <a:off x="474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69" name="Rectangle 205"/>
            <p:cNvSpPr>
              <a:spLocks noChangeArrowheads="1"/>
            </p:cNvSpPr>
            <p:nvPr/>
          </p:nvSpPr>
          <p:spPr bwMode="auto">
            <a:xfrm>
              <a:off x="618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0" name="Rectangle 206"/>
            <p:cNvSpPr>
              <a:spLocks noChangeArrowheads="1"/>
            </p:cNvSpPr>
            <p:nvPr/>
          </p:nvSpPr>
          <p:spPr bwMode="auto">
            <a:xfrm>
              <a:off x="762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1" name="Rectangle 207"/>
            <p:cNvSpPr>
              <a:spLocks noChangeArrowheads="1"/>
            </p:cNvSpPr>
            <p:nvPr/>
          </p:nvSpPr>
          <p:spPr bwMode="auto">
            <a:xfrm>
              <a:off x="90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2" name="Rectangle 208"/>
            <p:cNvSpPr>
              <a:spLocks noChangeArrowheads="1"/>
            </p:cNvSpPr>
            <p:nvPr/>
          </p:nvSpPr>
          <p:spPr bwMode="auto">
            <a:xfrm>
              <a:off x="104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3" name="Rectangle 209"/>
            <p:cNvSpPr>
              <a:spLocks noChangeArrowheads="1"/>
            </p:cNvSpPr>
            <p:nvPr/>
          </p:nvSpPr>
          <p:spPr bwMode="auto">
            <a:xfrm>
              <a:off x="118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4" name="Rectangle 210"/>
            <p:cNvSpPr>
              <a:spLocks noChangeArrowheads="1"/>
            </p:cNvSpPr>
            <p:nvPr/>
          </p:nvSpPr>
          <p:spPr bwMode="auto">
            <a:xfrm>
              <a:off x="133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5" name="Rectangle 211"/>
            <p:cNvSpPr>
              <a:spLocks noChangeArrowheads="1"/>
            </p:cNvSpPr>
            <p:nvPr/>
          </p:nvSpPr>
          <p:spPr bwMode="auto">
            <a:xfrm>
              <a:off x="147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6" name="Rectangle 212"/>
            <p:cNvSpPr>
              <a:spLocks noChangeArrowheads="1"/>
            </p:cNvSpPr>
            <p:nvPr/>
          </p:nvSpPr>
          <p:spPr bwMode="auto">
            <a:xfrm>
              <a:off x="161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7" name="Rectangle 213"/>
            <p:cNvSpPr>
              <a:spLocks noChangeArrowheads="1"/>
            </p:cNvSpPr>
            <p:nvPr/>
          </p:nvSpPr>
          <p:spPr bwMode="auto">
            <a:xfrm>
              <a:off x="33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8" name="Rectangle 214"/>
            <p:cNvSpPr>
              <a:spLocks noChangeArrowheads="1"/>
            </p:cNvSpPr>
            <p:nvPr/>
          </p:nvSpPr>
          <p:spPr bwMode="auto">
            <a:xfrm>
              <a:off x="474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79" name="Rectangle 215"/>
            <p:cNvSpPr>
              <a:spLocks noChangeArrowheads="1"/>
            </p:cNvSpPr>
            <p:nvPr/>
          </p:nvSpPr>
          <p:spPr bwMode="auto">
            <a:xfrm>
              <a:off x="618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0" name="Rectangle 216"/>
            <p:cNvSpPr>
              <a:spLocks noChangeArrowheads="1"/>
            </p:cNvSpPr>
            <p:nvPr/>
          </p:nvSpPr>
          <p:spPr bwMode="auto">
            <a:xfrm>
              <a:off x="762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1" name="Rectangle 217"/>
            <p:cNvSpPr>
              <a:spLocks noChangeArrowheads="1"/>
            </p:cNvSpPr>
            <p:nvPr/>
          </p:nvSpPr>
          <p:spPr bwMode="auto">
            <a:xfrm>
              <a:off x="90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2" name="Rectangle 218"/>
            <p:cNvSpPr>
              <a:spLocks noChangeArrowheads="1"/>
            </p:cNvSpPr>
            <p:nvPr/>
          </p:nvSpPr>
          <p:spPr bwMode="auto">
            <a:xfrm>
              <a:off x="104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3" name="Rectangle 219"/>
            <p:cNvSpPr>
              <a:spLocks noChangeArrowheads="1"/>
            </p:cNvSpPr>
            <p:nvPr/>
          </p:nvSpPr>
          <p:spPr bwMode="auto">
            <a:xfrm>
              <a:off x="118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4" name="Rectangle 220"/>
            <p:cNvSpPr>
              <a:spLocks noChangeArrowheads="1"/>
            </p:cNvSpPr>
            <p:nvPr/>
          </p:nvSpPr>
          <p:spPr bwMode="auto">
            <a:xfrm>
              <a:off x="133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5" name="Rectangle 221"/>
            <p:cNvSpPr>
              <a:spLocks noChangeArrowheads="1"/>
            </p:cNvSpPr>
            <p:nvPr/>
          </p:nvSpPr>
          <p:spPr bwMode="auto">
            <a:xfrm>
              <a:off x="147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6" name="Rectangle 222"/>
            <p:cNvSpPr>
              <a:spLocks noChangeArrowheads="1"/>
            </p:cNvSpPr>
            <p:nvPr/>
          </p:nvSpPr>
          <p:spPr bwMode="auto">
            <a:xfrm>
              <a:off x="161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7" name="Rectangle 223"/>
            <p:cNvSpPr>
              <a:spLocks noChangeArrowheads="1"/>
            </p:cNvSpPr>
            <p:nvPr/>
          </p:nvSpPr>
          <p:spPr bwMode="auto">
            <a:xfrm>
              <a:off x="175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8" name="Rectangle 224"/>
            <p:cNvSpPr>
              <a:spLocks noChangeArrowheads="1"/>
            </p:cNvSpPr>
            <p:nvPr/>
          </p:nvSpPr>
          <p:spPr bwMode="auto">
            <a:xfrm>
              <a:off x="189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89" name="Rectangle 225"/>
            <p:cNvSpPr>
              <a:spLocks noChangeArrowheads="1"/>
            </p:cNvSpPr>
            <p:nvPr/>
          </p:nvSpPr>
          <p:spPr bwMode="auto">
            <a:xfrm>
              <a:off x="204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0" name="Rectangle 226"/>
            <p:cNvSpPr>
              <a:spLocks noChangeArrowheads="1"/>
            </p:cNvSpPr>
            <p:nvPr/>
          </p:nvSpPr>
          <p:spPr bwMode="auto">
            <a:xfrm>
              <a:off x="218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1" name="Rectangle 227"/>
            <p:cNvSpPr>
              <a:spLocks noChangeArrowheads="1"/>
            </p:cNvSpPr>
            <p:nvPr/>
          </p:nvSpPr>
          <p:spPr bwMode="auto">
            <a:xfrm>
              <a:off x="2331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2" name="Rectangle 228"/>
            <p:cNvSpPr>
              <a:spLocks noChangeArrowheads="1"/>
            </p:cNvSpPr>
            <p:nvPr/>
          </p:nvSpPr>
          <p:spPr bwMode="auto">
            <a:xfrm>
              <a:off x="247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3" name="Rectangle 229"/>
            <p:cNvSpPr>
              <a:spLocks noChangeArrowheads="1"/>
            </p:cNvSpPr>
            <p:nvPr/>
          </p:nvSpPr>
          <p:spPr bwMode="auto">
            <a:xfrm>
              <a:off x="175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189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5" name="Rectangle 231"/>
            <p:cNvSpPr>
              <a:spLocks noChangeArrowheads="1"/>
            </p:cNvSpPr>
            <p:nvPr/>
          </p:nvSpPr>
          <p:spPr bwMode="auto">
            <a:xfrm>
              <a:off x="204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6" name="Rectangle 232"/>
            <p:cNvSpPr>
              <a:spLocks noChangeArrowheads="1"/>
            </p:cNvSpPr>
            <p:nvPr/>
          </p:nvSpPr>
          <p:spPr bwMode="auto">
            <a:xfrm>
              <a:off x="218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7" name="Rectangle 233"/>
            <p:cNvSpPr>
              <a:spLocks noChangeArrowheads="1"/>
            </p:cNvSpPr>
            <p:nvPr/>
          </p:nvSpPr>
          <p:spPr bwMode="auto">
            <a:xfrm>
              <a:off x="2331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8" name="Rectangle 234"/>
            <p:cNvSpPr>
              <a:spLocks noChangeArrowheads="1"/>
            </p:cNvSpPr>
            <p:nvPr/>
          </p:nvSpPr>
          <p:spPr bwMode="auto">
            <a:xfrm>
              <a:off x="247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499" name="Rectangle 235"/>
            <p:cNvSpPr>
              <a:spLocks noChangeArrowheads="1"/>
            </p:cNvSpPr>
            <p:nvPr/>
          </p:nvSpPr>
          <p:spPr bwMode="auto">
            <a:xfrm>
              <a:off x="175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0" name="Rectangle 236"/>
            <p:cNvSpPr>
              <a:spLocks noChangeArrowheads="1"/>
            </p:cNvSpPr>
            <p:nvPr/>
          </p:nvSpPr>
          <p:spPr bwMode="auto">
            <a:xfrm>
              <a:off x="189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1" name="Rectangle 237"/>
            <p:cNvSpPr>
              <a:spLocks noChangeArrowheads="1"/>
            </p:cNvSpPr>
            <p:nvPr/>
          </p:nvSpPr>
          <p:spPr bwMode="auto">
            <a:xfrm>
              <a:off x="204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2" name="Rectangle 238"/>
            <p:cNvSpPr>
              <a:spLocks noChangeArrowheads="1"/>
            </p:cNvSpPr>
            <p:nvPr/>
          </p:nvSpPr>
          <p:spPr bwMode="auto">
            <a:xfrm>
              <a:off x="218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3" name="Rectangle 239"/>
            <p:cNvSpPr>
              <a:spLocks noChangeArrowheads="1"/>
            </p:cNvSpPr>
            <p:nvPr/>
          </p:nvSpPr>
          <p:spPr bwMode="auto">
            <a:xfrm>
              <a:off x="2331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4" name="Rectangle 240"/>
            <p:cNvSpPr>
              <a:spLocks noChangeArrowheads="1"/>
            </p:cNvSpPr>
            <p:nvPr/>
          </p:nvSpPr>
          <p:spPr bwMode="auto">
            <a:xfrm>
              <a:off x="247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5" name="Rectangle 241"/>
            <p:cNvSpPr>
              <a:spLocks noChangeArrowheads="1"/>
            </p:cNvSpPr>
            <p:nvPr/>
          </p:nvSpPr>
          <p:spPr bwMode="auto">
            <a:xfrm>
              <a:off x="175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6" name="Rectangle 242"/>
            <p:cNvSpPr>
              <a:spLocks noChangeArrowheads="1"/>
            </p:cNvSpPr>
            <p:nvPr/>
          </p:nvSpPr>
          <p:spPr bwMode="auto">
            <a:xfrm>
              <a:off x="189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7" name="Rectangle 243"/>
            <p:cNvSpPr>
              <a:spLocks noChangeArrowheads="1"/>
            </p:cNvSpPr>
            <p:nvPr/>
          </p:nvSpPr>
          <p:spPr bwMode="auto">
            <a:xfrm>
              <a:off x="204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8" name="Rectangle 244"/>
            <p:cNvSpPr>
              <a:spLocks noChangeArrowheads="1"/>
            </p:cNvSpPr>
            <p:nvPr/>
          </p:nvSpPr>
          <p:spPr bwMode="auto">
            <a:xfrm>
              <a:off x="218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09" name="Rectangle 245"/>
            <p:cNvSpPr>
              <a:spLocks noChangeArrowheads="1"/>
            </p:cNvSpPr>
            <p:nvPr/>
          </p:nvSpPr>
          <p:spPr bwMode="auto">
            <a:xfrm>
              <a:off x="2331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0" name="Rectangle 246"/>
            <p:cNvSpPr>
              <a:spLocks noChangeArrowheads="1"/>
            </p:cNvSpPr>
            <p:nvPr/>
          </p:nvSpPr>
          <p:spPr bwMode="auto">
            <a:xfrm>
              <a:off x="247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1" name="Rectangle 247"/>
            <p:cNvSpPr>
              <a:spLocks noChangeArrowheads="1"/>
            </p:cNvSpPr>
            <p:nvPr/>
          </p:nvSpPr>
          <p:spPr bwMode="auto">
            <a:xfrm>
              <a:off x="175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2" name="Rectangle 248"/>
            <p:cNvSpPr>
              <a:spLocks noChangeArrowheads="1"/>
            </p:cNvSpPr>
            <p:nvPr/>
          </p:nvSpPr>
          <p:spPr bwMode="auto">
            <a:xfrm>
              <a:off x="189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3" name="Rectangle 249"/>
            <p:cNvSpPr>
              <a:spLocks noChangeArrowheads="1"/>
            </p:cNvSpPr>
            <p:nvPr/>
          </p:nvSpPr>
          <p:spPr bwMode="auto">
            <a:xfrm>
              <a:off x="204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4" name="Rectangle 250"/>
            <p:cNvSpPr>
              <a:spLocks noChangeArrowheads="1"/>
            </p:cNvSpPr>
            <p:nvPr/>
          </p:nvSpPr>
          <p:spPr bwMode="auto">
            <a:xfrm>
              <a:off x="218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5" name="Rectangle 251"/>
            <p:cNvSpPr>
              <a:spLocks noChangeArrowheads="1"/>
            </p:cNvSpPr>
            <p:nvPr/>
          </p:nvSpPr>
          <p:spPr bwMode="auto">
            <a:xfrm>
              <a:off x="2331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16" name="Rectangle 252"/>
            <p:cNvSpPr>
              <a:spLocks noChangeArrowheads="1"/>
            </p:cNvSpPr>
            <p:nvPr/>
          </p:nvSpPr>
          <p:spPr bwMode="auto">
            <a:xfrm>
              <a:off x="247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517" name="Line 253"/>
          <p:cNvSpPr>
            <a:spLocks noChangeShapeType="1"/>
          </p:cNvSpPr>
          <p:nvPr/>
        </p:nvSpPr>
        <p:spPr bwMode="auto">
          <a:xfrm>
            <a:off x="523875" y="1624013"/>
            <a:ext cx="3838575" cy="1587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18" name="Line 254"/>
          <p:cNvSpPr>
            <a:spLocks noChangeShapeType="1"/>
          </p:cNvSpPr>
          <p:nvPr/>
        </p:nvSpPr>
        <p:spPr bwMode="auto">
          <a:xfrm>
            <a:off x="523875" y="1624013"/>
            <a:ext cx="1588" cy="3560762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19" name="Text Box 255"/>
          <p:cNvSpPr txBox="1">
            <a:spLocks noChangeArrowheads="1"/>
          </p:cNvSpPr>
          <p:nvPr/>
        </p:nvSpPr>
        <p:spPr bwMode="auto">
          <a:xfrm>
            <a:off x="1588" y="1255713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11520" name="Text Box 256"/>
          <p:cNvSpPr txBox="1">
            <a:spLocks noChangeArrowheads="1"/>
          </p:cNvSpPr>
          <p:nvPr/>
        </p:nvSpPr>
        <p:spPr bwMode="auto">
          <a:xfrm>
            <a:off x="4141788" y="1257300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11521" name="Text Box 257"/>
          <p:cNvSpPr txBox="1">
            <a:spLocks noChangeArrowheads="1"/>
          </p:cNvSpPr>
          <p:nvPr/>
        </p:nvSpPr>
        <p:spPr bwMode="auto">
          <a:xfrm>
            <a:off x="241300" y="4970463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11522" name="Text Box 258"/>
          <p:cNvSpPr txBox="1">
            <a:spLocks noChangeArrowheads="1"/>
          </p:cNvSpPr>
          <p:nvPr/>
        </p:nvSpPr>
        <p:spPr bwMode="auto">
          <a:xfrm>
            <a:off x="2798763" y="4997450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cxnSp>
        <p:nvCxnSpPr>
          <p:cNvPr id="11523" name="AutoShape 259"/>
          <p:cNvCxnSpPr>
            <a:cxnSpLocks noChangeShapeType="1"/>
            <a:stCxn id="11527" idx="6"/>
          </p:cNvCxnSpPr>
          <p:nvPr/>
        </p:nvCxnSpPr>
        <p:spPr bwMode="auto">
          <a:xfrm flipV="1">
            <a:off x="3673475" y="2200275"/>
            <a:ext cx="1293813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524" name="Text Box 260"/>
          <p:cNvSpPr txBox="1">
            <a:spLocks noChangeArrowheads="1"/>
          </p:cNvSpPr>
          <p:nvPr/>
        </p:nvSpPr>
        <p:spPr bwMode="auto">
          <a:xfrm>
            <a:off x="4735513" y="3754438"/>
            <a:ext cx="4071937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43192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i="1" smtClean="0">
                <a:latin typeface="Times New Roman" charset="0"/>
              </a:rPr>
              <a:t>e</a:t>
            </a:r>
            <a:r>
              <a:rPr lang="en-IE" sz="2600" i="1" baseline="-25000" smtClean="0">
                <a:latin typeface="Times New Roman" charset="0"/>
              </a:rPr>
              <a:t>processed</a:t>
            </a:r>
            <a:r>
              <a:rPr lang="en-IE" sz="2600" i="1" smtClean="0">
                <a:latin typeface="Times New Roman" charset="0"/>
              </a:rPr>
              <a:t> = 	</a:t>
            </a:r>
            <a:r>
              <a:rPr lang="en-IE" i="1" smtClean="0">
                <a:latin typeface="Times New Roman" charset="0"/>
              </a:rPr>
              <a:t>v</a:t>
            </a:r>
            <a:r>
              <a:rPr lang="en-IE" sz="2600" i="1" smtClean="0">
                <a:latin typeface="Times New Roman" charset="0"/>
              </a:rPr>
              <a:t>*e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r</a:t>
            </a:r>
            <a:r>
              <a:rPr lang="en-IE" sz="2600" i="1" smtClean="0">
                <a:latin typeface="Times New Roman" charset="0"/>
              </a:rPr>
              <a:t>*a + </a:t>
            </a:r>
            <a:r>
              <a:rPr lang="en-IE" i="1" smtClean="0">
                <a:latin typeface="Times New Roman" charset="0"/>
              </a:rPr>
              <a:t>s</a:t>
            </a:r>
            <a:r>
              <a:rPr lang="en-IE" sz="2600" i="1" smtClean="0">
                <a:latin typeface="Times New Roman" charset="0"/>
              </a:rPr>
              <a:t>*b + </a:t>
            </a:r>
            <a:r>
              <a:rPr lang="en-IE" i="1" smtClean="0">
                <a:latin typeface="Times New Roman" charset="0"/>
              </a:rPr>
              <a:t>t</a:t>
            </a:r>
            <a:r>
              <a:rPr lang="en-IE" sz="2600" i="1" smtClean="0">
                <a:latin typeface="Times New Roman" charset="0"/>
              </a:rPr>
              <a:t>*c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u</a:t>
            </a:r>
            <a:r>
              <a:rPr lang="en-IE" sz="2600" i="1" smtClean="0">
                <a:latin typeface="Times New Roman" charset="0"/>
              </a:rPr>
              <a:t>*d + </a:t>
            </a:r>
            <a:r>
              <a:rPr lang="en-IE" i="1" smtClean="0">
                <a:latin typeface="Times New Roman" charset="0"/>
              </a:rPr>
              <a:t>w</a:t>
            </a:r>
            <a:r>
              <a:rPr lang="en-IE" sz="2600" i="1" smtClean="0">
                <a:latin typeface="Times New Roman" charset="0"/>
              </a:rPr>
              <a:t>*f + </a:t>
            </a:r>
            <a:br>
              <a:rPr lang="en-IE" sz="2600" i="1" smtClean="0">
                <a:latin typeface="Times New Roman" charset="0"/>
              </a:rPr>
            </a:br>
            <a:r>
              <a:rPr lang="en-IE" sz="2600" i="1" smtClean="0">
                <a:latin typeface="Times New Roman" charset="0"/>
              </a:rPr>
              <a:t>	</a:t>
            </a:r>
            <a:r>
              <a:rPr lang="en-IE" i="1" smtClean="0">
                <a:latin typeface="Times New Roman" charset="0"/>
              </a:rPr>
              <a:t>x</a:t>
            </a:r>
            <a:r>
              <a:rPr lang="en-IE" sz="2600" i="1" smtClean="0">
                <a:latin typeface="Times New Roman" charset="0"/>
              </a:rPr>
              <a:t>*g + </a:t>
            </a:r>
            <a:r>
              <a:rPr lang="en-IE" i="1" smtClean="0">
                <a:latin typeface="Times New Roman" charset="0"/>
              </a:rPr>
              <a:t>y</a:t>
            </a:r>
            <a:r>
              <a:rPr lang="en-IE" sz="2600" i="1" smtClean="0">
                <a:latin typeface="Times New Roman" charset="0"/>
              </a:rPr>
              <a:t>*h + </a:t>
            </a:r>
            <a:r>
              <a:rPr lang="en-IE" i="1" smtClean="0">
                <a:latin typeface="Times New Roman" charset="0"/>
              </a:rPr>
              <a:t>z</a:t>
            </a:r>
            <a:r>
              <a:rPr lang="en-IE" sz="2600" i="1" smtClean="0">
                <a:latin typeface="Times New Roman" charset="0"/>
              </a:rPr>
              <a:t>*i</a:t>
            </a:r>
          </a:p>
        </p:txBody>
      </p:sp>
      <p:sp>
        <p:nvSpPr>
          <p:cNvPr id="11525" name="Text Box 261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Filter</a:t>
            </a:r>
          </a:p>
        </p:txBody>
      </p:sp>
      <p:sp>
        <p:nvSpPr>
          <p:cNvPr id="11526" name="Text Box 262"/>
          <p:cNvSpPr txBox="1">
            <a:spLocks noChangeArrowheads="1"/>
          </p:cNvSpPr>
          <p:nvPr/>
        </p:nvSpPr>
        <p:spPr bwMode="auto">
          <a:xfrm>
            <a:off x="1414463" y="3309938"/>
            <a:ext cx="1308100" cy="487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>
                <a:latin typeface="Times New Roman" charset="0"/>
              </a:rPr>
              <a:t>Simple 3*3</a:t>
            </a:r>
            <a:br>
              <a:rPr lang="en-IE" sz="1600" i="1" smtClean="0">
                <a:latin typeface="Times New Roman" charset="0"/>
              </a:rPr>
            </a:br>
            <a:r>
              <a:rPr lang="en-IE" sz="1600" i="1" smtClean="0">
                <a:latin typeface="Times New Roman" charset="0"/>
              </a:rPr>
              <a:t>Neighbourhood</a:t>
            </a:r>
          </a:p>
        </p:txBody>
      </p:sp>
      <p:sp>
        <p:nvSpPr>
          <p:cNvPr id="11527" name="Oval 263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528" name="Rectangle 264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16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e</a:t>
            </a:r>
          </a:p>
        </p:txBody>
      </p:sp>
      <p:grpSp>
        <p:nvGrpSpPr>
          <p:cNvPr id="11529" name="Group 265"/>
          <p:cNvGrpSpPr>
            <a:grpSpLocks/>
          </p:cNvGrpSpPr>
          <p:nvPr/>
        </p:nvGrpSpPr>
        <p:grpSpPr bwMode="auto">
          <a:xfrm>
            <a:off x="2790825" y="3206750"/>
            <a:ext cx="673100" cy="681038"/>
            <a:chOff x="1758" y="2020"/>
            <a:chExt cx="424" cy="429"/>
          </a:xfrm>
        </p:grpSpPr>
        <p:sp>
          <p:nvSpPr>
            <p:cNvPr id="11530" name="Rectangle 266"/>
            <p:cNvSpPr>
              <a:spLocks noChangeArrowheads="1"/>
            </p:cNvSpPr>
            <p:nvPr/>
          </p:nvSpPr>
          <p:spPr bwMode="auto">
            <a:xfrm>
              <a:off x="1758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1" name="Rectangle 267"/>
            <p:cNvSpPr>
              <a:spLocks noChangeArrowheads="1"/>
            </p:cNvSpPr>
            <p:nvPr/>
          </p:nvSpPr>
          <p:spPr bwMode="auto">
            <a:xfrm>
              <a:off x="1758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2" name="Rectangle 268"/>
            <p:cNvSpPr>
              <a:spLocks noChangeArrowheads="1"/>
            </p:cNvSpPr>
            <p:nvPr/>
          </p:nvSpPr>
          <p:spPr bwMode="auto">
            <a:xfrm>
              <a:off x="1758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3" name="Rectangle 269"/>
            <p:cNvSpPr>
              <a:spLocks noChangeArrowheads="1"/>
            </p:cNvSpPr>
            <p:nvPr/>
          </p:nvSpPr>
          <p:spPr bwMode="auto">
            <a:xfrm>
              <a:off x="1897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4" name="Rectangle 270"/>
            <p:cNvSpPr>
              <a:spLocks noChangeArrowheads="1"/>
            </p:cNvSpPr>
            <p:nvPr/>
          </p:nvSpPr>
          <p:spPr bwMode="auto">
            <a:xfrm>
              <a:off x="2041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5" name="Rectangle 271"/>
            <p:cNvSpPr>
              <a:spLocks noChangeArrowheads="1"/>
            </p:cNvSpPr>
            <p:nvPr/>
          </p:nvSpPr>
          <p:spPr bwMode="auto">
            <a:xfrm>
              <a:off x="2041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6" name="Rectangle 272"/>
            <p:cNvSpPr>
              <a:spLocks noChangeArrowheads="1"/>
            </p:cNvSpPr>
            <p:nvPr/>
          </p:nvSpPr>
          <p:spPr bwMode="auto">
            <a:xfrm>
              <a:off x="1897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37" name="Rectangle 273"/>
            <p:cNvSpPr>
              <a:spLocks noChangeArrowheads="1"/>
            </p:cNvSpPr>
            <p:nvPr/>
          </p:nvSpPr>
          <p:spPr bwMode="auto">
            <a:xfrm>
              <a:off x="2041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538" name="Group 274"/>
          <p:cNvGrpSpPr>
            <a:grpSpLocks/>
          </p:cNvGrpSpPr>
          <p:nvPr/>
        </p:nvGrpSpPr>
        <p:grpSpPr bwMode="auto">
          <a:xfrm>
            <a:off x="2784475" y="3203575"/>
            <a:ext cx="681038" cy="677863"/>
            <a:chOff x="1754" y="2018"/>
            <a:chExt cx="429" cy="427"/>
          </a:xfrm>
        </p:grpSpPr>
        <p:sp>
          <p:nvSpPr>
            <p:cNvPr id="11539" name="Rectangle 275"/>
            <p:cNvSpPr>
              <a:spLocks noChangeArrowheads="1"/>
            </p:cNvSpPr>
            <p:nvPr/>
          </p:nvSpPr>
          <p:spPr bwMode="auto">
            <a:xfrm>
              <a:off x="1754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0" name="Rectangle 276"/>
            <p:cNvSpPr>
              <a:spLocks noChangeArrowheads="1"/>
            </p:cNvSpPr>
            <p:nvPr/>
          </p:nvSpPr>
          <p:spPr bwMode="auto">
            <a:xfrm>
              <a:off x="1898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1" name="Rectangle 277"/>
            <p:cNvSpPr>
              <a:spLocks noChangeArrowheads="1"/>
            </p:cNvSpPr>
            <p:nvPr/>
          </p:nvSpPr>
          <p:spPr bwMode="auto">
            <a:xfrm>
              <a:off x="2042" y="2018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2" name="Rectangle 278"/>
            <p:cNvSpPr>
              <a:spLocks noChangeArrowheads="1"/>
            </p:cNvSpPr>
            <p:nvPr/>
          </p:nvSpPr>
          <p:spPr bwMode="auto">
            <a:xfrm>
              <a:off x="1754" y="2160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3" name="Rectangle 279"/>
            <p:cNvSpPr>
              <a:spLocks noChangeArrowheads="1"/>
            </p:cNvSpPr>
            <p:nvPr/>
          </p:nvSpPr>
          <p:spPr bwMode="auto">
            <a:xfrm>
              <a:off x="1898" y="2160"/>
              <a:ext cx="141" cy="141"/>
            </a:xfrm>
            <a:prstGeom prst="rect">
              <a:avLst/>
            </a:prstGeom>
            <a:solidFill>
              <a:srgbClr val="000080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4" name="Rectangle 280"/>
            <p:cNvSpPr>
              <a:spLocks noChangeArrowheads="1"/>
            </p:cNvSpPr>
            <p:nvPr/>
          </p:nvSpPr>
          <p:spPr bwMode="auto">
            <a:xfrm>
              <a:off x="2042" y="2160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5" name="Rectangle 281"/>
            <p:cNvSpPr>
              <a:spLocks noChangeArrowheads="1"/>
            </p:cNvSpPr>
            <p:nvPr/>
          </p:nvSpPr>
          <p:spPr bwMode="auto">
            <a:xfrm>
              <a:off x="1754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6" name="Rectangle 282"/>
            <p:cNvSpPr>
              <a:spLocks noChangeArrowheads="1"/>
            </p:cNvSpPr>
            <p:nvPr/>
          </p:nvSpPr>
          <p:spPr bwMode="auto">
            <a:xfrm>
              <a:off x="1898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547" name="Rectangle 283"/>
            <p:cNvSpPr>
              <a:spLocks noChangeArrowheads="1"/>
            </p:cNvSpPr>
            <p:nvPr/>
          </p:nvSpPr>
          <p:spPr bwMode="auto">
            <a:xfrm>
              <a:off x="2042" y="2304"/>
              <a:ext cx="141" cy="141"/>
            </a:xfrm>
            <a:prstGeom prst="rect">
              <a:avLst/>
            </a:prstGeom>
            <a:solidFill>
              <a:srgbClr val="99CCFF">
                <a:alpha val="21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548" name="Text Box 284"/>
          <p:cNvSpPr txBox="1">
            <a:spLocks noChangeArrowheads="1"/>
          </p:cNvSpPr>
          <p:nvPr/>
        </p:nvSpPr>
        <p:spPr bwMode="auto">
          <a:xfrm>
            <a:off x="3541713" y="3421063"/>
            <a:ext cx="855662" cy="244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>
                <a:solidFill>
                  <a:srgbClr val="0033CC"/>
                </a:solidFill>
                <a:latin typeface="Times New Roman" charset="0"/>
              </a:rPr>
              <a:t>3*3 Filter</a:t>
            </a:r>
          </a:p>
        </p:txBody>
      </p:sp>
      <p:cxnSp>
        <p:nvCxnSpPr>
          <p:cNvPr id="11549" name="AutoShape 285"/>
          <p:cNvCxnSpPr>
            <a:cxnSpLocks noChangeShapeType="1"/>
            <a:stCxn id="11550" idx="6"/>
          </p:cNvCxnSpPr>
          <p:nvPr/>
        </p:nvCxnSpPr>
        <p:spPr bwMode="auto">
          <a:xfrm flipV="1">
            <a:off x="3671888" y="2203450"/>
            <a:ext cx="3468687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550" name="Oval 286"/>
          <p:cNvSpPr>
            <a:spLocks noChangeArrowheads="1"/>
          </p:cNvSpPr>
          <p:nvPr/>
        </p:nvSpPr>
        <p:spPr bwMode="auto">
          <a:xfrm>
            <a:off x="2595563" y="3013075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551" name="Group 287"/>
          <p:cNvGrpSpPr>
            <a:grpSpLocks/>
          </p:cNvGrpSpPr>
          <p:nvPr/>
        </p:nvGrpSpPr>
        <p:grpSpPr bwMode="auto">
          <a:xfrm>
            <a:off x="4965700" y="1425575"/>
            <a:ext cx="1563688" cy="1555750"/>
            <a:chOff x="3128" y="898"/>
            <a:chExt cx="985" cy="980"/>
          </a:xfrm>
        </p:grpSpPr>
        <p:sp>
          <p:nvSpPr>
            <p:cNvPr id="11552" name="Rectangle 288"/>
            <p:cNvSpPr>
              <a:spLocks noChangeArrowheads="1"/>
            </p:cNvSpPr>
            <p:nvPr/>
          </p:nvSpPr>
          <p:spPr bwMode="auto">
            <a:xfrm>
              <a:off x="3128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1553" name="Rectangle 289"/>
            <p:cNvSpPr>
              <a:spLocks noChangeArrowheads="1"/>
            </p:cNvSpPr>
            <p:nvPr/>
          </p:nvSpPr>
          <p:spPr bwMode="auto">
            <a:xfrm>
              <a:off x="3457" y="898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1554" name="Rectangle 290"/>
            <p:cNvSpPr>
              <a:spLocks noChangeArrowheads="1"/>
            </p:cNvSpPr>
            <p:nvPr/>
          </p:nvSpPr>
          <p:spPr bwMode="auto">
            <a:xfrm>
              <a:off x="3787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1555" name="Rectangle 291"/>
            <p:cNvSpPr>
              <a:spLocks noChangeArrowheads="1"/>
            </p:cNvSpPr>
            <p:nvPr/>
          </p:nvSpPr>
          <p:spPr bwMode="auto">
            <a:xfrm>
              <a:off x="3128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11556" name="Rectangle 292"/>
            <p:cNvSpPr>
              <a:spLocks noChangeArrowheads="1"/>
            </p:cNvSpPr>
            <p:nvPr/>
          </p:nvSpPr>
          <p:spPr bwMode="auto">
            <a:xfrm>
              <a:off x="3457" y="1223"/>
              <a:ext cx="327" cy="326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11557" name="Rectangle 293"/>
            <p:cNvSpPr>
              <a:spLocks noChangeArrowheads="1"/>
            </p:cNvSpPr>
            <p:nvPr/>
          </p:nvSpPr>
          <p:spPr bwMode="auto">
            <a:xfrm>
              <a:off x="3787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f</a:t>
              </a:r>
            </a:p>
          </p:txBody>
        </p:sp>
        <p:sp>
          <p:nvSpPr>
            <p:cNvPr id="11558" name="Rectangle 294"/>
            <p:cNvSpPr>
              <a:spLocks noChangeArrowheads="1"/>
            </p:cNvSpPr>
            <p:nvPr/>
          </p:nvSpPr>
          <p:spPr bwMode="auto">
            <a:xfrm>
              <a:off x="3128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g</a:t>
              </a:r>
            </a:p>
          </p:txBody>
        </p:sp>
        <p:sp>
          <p:nvSpPr>
            <p:cNvPr id="11559" name="Rectangle 295"/>
            <p:cNvSpPr>
              <a:spLocks noChangeArrowheads="1"/>
            </p:cNvSpPr>
            <p:nvPr/>
          </p:nvSpPr>
          <p:spPr bwMode="auto">
            <a:xfrm>
              <a:off x="3457" y="1552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h</a:t>
              </a:r>
            </a:p>
          </p:txBody>
        </p:sp>
        <p:sp>
          <p:nvSpPr>
            <p:cNvPr id="11560" name="Rectangle 296"/>
            <p:cNvSpPr>
              <a:spLocks noChangeArrowheads="1"/>
            </p:cNvSpPr>
            <p:nvPr/>
          </p:nvSpPr>
          <p:spPr bwMode="auto">
            <a:xfrm>
              <a:off x="3787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i</a:t>
              </a:r>
            </a:p>
          </p:txBody>
        </p:sp>
      </p:grpSp>
      <p:sp>
        <p:nvSpPr>
          <p:cNvPr id="11561" name="Text Box 297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Original Image Pixels</a:t>
            </a:r>
          </a:p>
        </p:txBody>
      </p:sp>
      <p:sp>
        <p:nvSpPr>
          <p:cNvPr id="11562" name="Text Box 298"/>
          <p:cNvSpPr txBox="1">
            <a:spLocks noChangeArrowheads="1"/>
          </p:cNvSpPr>
          <p:nvPr/>
        </p:nvSpPr>
        <p:spPr bwMode="auto">
          <a:xfrm>
            <a:off x="6505575" y="1828800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  <p:sp>
        <p:nvSpPr>
          <p:cNvPr id="11563" name="Rectangle 299"/>
          <p:cNvSpPr>
            <a:spLocks noChangeArrowheads="1"/>
          </p:cNvSpPr>
          <p:nvPr/>
        </p:nvSpPr>
        <p:spPr bwMode="auto">
          <a:xfrm>
            <a:off x="228600" y="5716588"/>
            <a:ext cx="89154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The above is repeated for every pixel in the original image to generate the filtered image</a:t>
            </a:r>
          </a:p>
        </p:txBody>
      </p:sp>
    </p:spTree>
    <p:extLst>
      <p:ext uri="{BB962C8B-B14F-4D97-AF65-F5344CB8AC3E}">
        <p14:creationId xmlns:p14="http://schemas.microsoft.com/office/powerpoint/2010/main" val="2672789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1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1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7" grpId="0" animBg="1"/>
      <p:bldP spid="11527" grpId="1" animBg="1"/>
      <p:bldP spid="11550" grpId="0" animBg="1"/>
      <p:bldP spid="11550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Spatial Filtering: Equation Form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/>
          <a:stretch>
            <a:fillRect/>
          </a:stretch>
        </p:blipFill>
        <p:spPr bwMode="auto">
          <a:xfrm>
            <a:off x="334963" y="1395413"/>
            <a:ext cx="4422775" cy="541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36000" contrast="54000"/>
                  </a:blip>
                  <a:srcRect r="193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0484" name="Group 3"/>
          <p:cNvGrpSpPr>
            <a:grpSpLocks/>
          </p:cNvGrpSpPr>
          <p:nvPr/>
        </p:nvGrpSpPr>
        <p:grpSpPr bwMode="auto">
          <a:xfrm>
            <a:off x="3736975" y="1560513"/>
            <a:ext cx="5086350" cy="984250"/>
            <a:chOff x="2354" y="983"/>
            <a:chExt cx="3204" cy="620"/>
          </a:xfrm>
        </p:grpSpPr>
        <p:graphicFrame>
          <p:nvGraphicFramePr>
            <p:cNvPr id="20489" name="Object 4"/>
            <p:cNvGraphicFramePr>
              <a:graphicFrameLocks noChangeAspect="1"/>
            </p:cNvGraphicFramePr>
            <p:nvPr/>
          </p:nvGraphicFramePr>
          <p:xfrm>
            <a:off x="2354" y="983"/>
            <a:ext cx="320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" r:id="rId5" imgW="2222216" imgH="431734" progId="">
                    <p:embed/>
                  </p:oleObj>
                </mc:Choice>
                <mc:Fallback>
                  <p:oleObj r:id="rId5" imgW="2222216" imgH="43173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4" y="983"/>
                          <a:ext cx="3204" cy="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2354" y="983"/>
              <a:ext cx="3204" cy="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783138" y="2738438"/>
            <a:ext cx="4067175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Filtering can be given in equation form as shown above</a:t>
            </a: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Notations are based on the image shown to the left</a:t>
            </a:r>
          </a:p>
        </p:txBody>
      </p:sp>
      <p:grpSp>
        <p:nvGrpSpPr>
          <p:cNvPr id="20486" name="Group 7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2296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297" name="Rectangle 9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266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Filters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shape of the impulse response needed to implement a lowpass (smoothing) filter indicates the filter should have all positive coefficients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For a 3x3 mask, the simplest arrangement is to have all the coefficient values equal to one (neighborhood averaging)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The response would be the sum of all gray levels for the nine pixels in the mask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     – This could cause the value of R to be out of the valid gray-level range 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r>
              <a:rPr lang="en-IE" sz="2000">
                <a:solidFill>
                  <a:srgbClr val="000000"/>
                </a:solidFill>
              </a:rPr>
              <a:t>• The solution is to scale the result by dividing by 9</a:t>
            </a:r>
          </a:p>
          <a:p>
            <a:pPr eaLnBrk="1" hangingPunct="1">
              <a:spcBef>
                <a:spcPts val="800"/>
              </a:spcBef>
              <a:buClrTx/>
              <a:buFontTx/>
              <a:buNone/>
            </a:pPr>
            <a:endParaRPr lang="en-IE" sz="2000">
              <a:solidFill>
                <a:srgbClr val="00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4635500"/>
            <a:ext cx="24225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5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Filters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One of the simplest spatial filtering operations we can perform is a smoothing operation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Simply average all of the pixels in a neighbourhood around a central value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Especially useful </a:t>
            </a:r>
            <a:br>
              <a:rPr lang="en-IE" sz="2800" smtClean="0"/>
            </a:br>
            <a:r>
              <a:rPr lang="en-IE" sz="2800" smtClean="0"/>
              <a:t>in removing noise </a:t>
            </a:r>
            <a:br>
              <a:rPr lang="en-IE" sz="2800" smtClean="0"/>
            </a:br>
            <a:r>
              <a:rPr lang="en-IE" sz="2800" smtClean="0"/>
              <a:t>from images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Also useful for </a:t>
            </a:r>
            <a:br>
              <a:rPr lang="en-IE" sz="2800" smtClean="0"/>
            </a:br>
            <a:r>
              <a:rPr lang="en-IE" sz="2800" smtClean="0"/>
              <a:t>highlighting gross </a:t>
            </a:r>
            <a:br>
              <a:rPr lang="en-IE" sz="2800" smtClean="0"/>
            </a:br>
            <a:r>
              <a:rPr lang="en-IE" sz="2800" smtClean="0"/>
              <a:t>detail</a:t>
            </a: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4473575" y="3959225"/>
          <a:ext cx="2716213" cy="2600325"/>
        </p:xfrm>
        <a:graphic>
          <a:graphicData uri="http://schemas.openxmlformats.org/drawingml/2006/table">
            <a:tbl>
              <a:tblPr/>
              <a:tblGrid>
                <a:gridCol w="904875"/>
                <a:gridCol w="906463"/>
                <a:gridCol w="904875"/>
              </a:tblGrid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9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73" name="Rectangle 37"/>
          <p:cNvSpPr>
            <a:spLocks noChangeArrowheads="1"/>
          </p:cNvSpPr>
          <p:nvPr/>
        </p:nvSpPr>
        <p:spPr bwMode="auto">
          <a:xfrm>
            <a:off x="7207250" y="4516438"/>
            <a:ext cx="20510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Simple averaging filter</a:t>
            </a:r>
          </a:p>
        </p:txBody>
      </p:sp>
    </p:spTree>
    <p:extLst>
      <p:ext uri="{BB962C8B-B14F-4D97-AF65-F5344CB8AC3E}">
        <p14:creationId xmlns:p14="http://schemas.microsoft.com/office/powerpoint/2010/main" val="192382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Smoothing Spatial Filtering</a:t>
            </a:r>
          </a:p>
        </p:txBody>
      </p:sp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7140575" y="1425575"/>
            <a:ext cx="1563688" cy="1555750"/>
            <a:chOff x="4498" y="898"/>
            <a:chExt cx="985" cy="980"/>
          </a:xfrm>
        </p:grpSpPr>
        <p:sp>
          <p:nvSpPr>
            <p:cNvPr id="15363" name="Rectangle 3"/>
            <p:cNvSpPr>
              <a:spLocks noChangeArrowheads="1"/>
            </p:cNvSpPr>
            <p:nvPr/>
          </p:nvSpPr>
          <p:spPr bwMode="auto">
            <a:xfrm>
              <a:off x="4498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27" y="898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5" name="Rectangle 5"/>
            <p:cNvSpPr>
              <a:spLocks noChangeArrowheads="1"/>
            </p:cNvSpPr>
            <p:nvPr/>
          </p:nvSpPr>
          <p:spPr bwMode="auto">
            <a:xfrm>
              <a:off x="5157" y="898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>
              <a:off x="4498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4827" y="1223"/>
              <a:ext cx="327" cy="326"/>
            </a:xfrm>
            <a:prstGeom prst="rect">
              <a:avLst/>
            </a:prstGeom>
            <a:solidFill>
              <a:srgbClr val="000080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8" name="Rectangle 8"/>
            <p:cNvSpPr>
              <a:spLocks noChangeArrowheads="1"/>
            </p:cNvSpPr>
            <p:nvPr/>
          </p:nvSpPr>
          <p:spPr bwMode="auto">
            <a:xfrm>
              <a:off x="5157" y="1223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69" name="Rectangle 9"/>
            <p:cNvSpPr>
              <a:spLocks noChangeArrowheads="1"/>
            </p:cNvSpPr>
            <p:nvPr/>
          </p:nvSpPr>
          <p:spPr bwMode="auto">
            <a:xfrm>
              <a:off x="4498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70" name="Rectangle 10"/>
            <p:cNvSpPr>
              <a:spLocks noChangeArrowheads="1"/>
            </p:cNvSpPr>
            <p:nvPr/>
          </p:nvSpPr>
          <p:spPr bwMode="auto">
            <a:xfrm>
              <a:off x="4827" y="1552"/>
              <a:ext cx="327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5157" y="1552"/>
              <a:ext cx="326" cy="326"/>
            </a:xfrm>
            <a:prstGeom prst="rect">
              <a:avLst/>
            </a:prstGeom>
            <a:solidFill>
              <a:srgbClr val="99CCFF">
                <a:alpha val="18999"/>
              </a:srgbClr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</p:grpSp>
      <p:grpSp>
        <p:nvGrpSpPr>
          <p:cNvPr id="26628" name="Group 12"/>
          <p:cNvGrpSpPr>
            <a:grpSpLocks/>
          </p:cNvGrpSpPr>
          <p:nvPr/>
        </p:nvGrpSpPr>
        <p:grpSpPr bwMode="auto">
          <a:xfrm>
            <a:off x="523875" y="1624013"/>
            <a:ext cx="3621088" cy="3379787"/>
            <a:chOff x="330" y="1023"/>
            <a:chExt cx="2281" cy="2129"/>
          </a:xfrm>
        </p:grpSpPr>
        <p:sp>
          <p:nvSpPr>
            <p:cNvPr id="15373" name="Rectangle 13"/>
            <p:cNvSpPr>
              <a:spLocks noChangeArrowheads="1"/>
            </p:cNvSpPr>
            <p:nvPr/>
          </p:nvSpPr>
          <p:spPr bwMode="auto">
            <a:xfrm>
              <a:off x="33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4" name="Rectangle 14"/>
            <p:cNvSpPr>
              <a:spLocks noChangeArrowheads="1"/>
            </p:cNvSpPr>
            <p:nvPr/>
          </p:nvSpPr>
          <p:spPr bwMode="auto">
            <a:xfrm>
              <a:off x="474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>
              <a:off x="618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6" name="Rectangle 16"/>
            <p:cNvSpPr>
              <a:spLocks noChangeArrowheads="1"/>
            </p:cNvSpPr>
            <p:nvPr/>
          </p:nvSpPr>
          <p:spPr bwMode="auto">
            <a:xfrm>
              <a:off x="762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90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104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79" name="Rectangle 19"/>
            <p:cNvSpPr>
              <a:spLocks noChangeArrowheads="1"/>
            </p:cNvSpPr>
            <p:nvPr/>
          </p:nvSpPr>
          <p:spPr bwMode="auto">
            <a:xfrm>
              <a:off x="118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0" name="Rectangle 20"/>
            <p:cNvSpPr>
              <a:spLocks noChangeArrowheads="1"/>
            </p:cNvSpPr>
            <p:nvPr/>
          </p:nvSpPr>
          <p:spPr bwMode="auto">
            <a:xfrm>
              <a:off x="133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147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2" name="Rectangle 22"/>
            <p:cNvSpPr>
              <a:spLocks noChangeArrowheads="1"/>
            </p:cNvSpPr>
            <p:nvPr/>
          </p:nvSpPr>
          <p:spPr bwMode="auto">
            <a:xfrm>
              <a:off x="1616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3" name="Rectangle 23"/>
            <p:cNvSpPr>
              <a:spLocks noChangeArrowheads="1"/>
            </p:cNvSpPr>
            <p:nvPr/>
          </p:nvSpPr>
          <p:spPr bwMode="auto">
            <a:xfrm>
              <a:off x="33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4" name="Rectangle 24"/>
            <p:cNvSpPr>
              <a:spLocks noChangeArrowheads="1"/>
            </p:cNvSpPr>
            <p:nvPr/>
          </p:nvSpPr>
          <p:spPr bwMode="auto">
            <a:xfrm>
              <a:off x="474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618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6" name="Rectangle 26"/>
            <p:cNvSpPr>
              <a:spLocks noChangeArrowheads="1"/>
            </p:cNvSpPr>
            <p:nvPr/>
          </p:nvSpPr>
          <p:spPr bwMode="auto">
            <a:xfrm>
              <a:off x="762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7" name="Rectangle 27"/>
            <p:cNvSpPr>
              <a:spLocks noChangeArrowheads="1"/>
            </p:cNvSpPr>
            <p:nvPr/>
          </p:nvSpPr>
          <p:spPr bwMode="auto">
            <a:xfrm>
              <a:off x="90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8" name="Rectangle 28"/>
            <p:cNvSpPr>
              <a:spLocks noChangeArrowheads="1"/>
            </p:cNvSpPr>
            <p:nvPr/>
          </p:nvSpPr>
          <p:spPr bwMode="auto">
            <a:xfrm>
              <a:off x="104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89" name="Rectangle 29"/>
            <p:cNvSpPr>
              <a:spLocks noChangeArrowheads="1"/>
            </p:cNvSpPr>
            <p:nvPr/>
          </p:nvSpPr>
          <p:spPr bwMode="auto">
            <a:xfrm>
              <a:off x="118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0" name="Rectangle 30"/>
            <p:cNvSpPr>
              <a:spLocks noChangeArrowheads="1"/>
            </p:cNvSpPr>
            <p:nvPr/>
          </p:nvSpPr>
          <p:spPr bwMode="auto">
            <a:xfrm>
              <a:off x="133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1" name="Rectangle 31"/>
            <p:cNvSpPr>
              <a:spLocks noChangeArrowheads="1"/>
            </p:cNvSpPr>
            <p:nvPr/>
          </p:nvSpPr>
          <p:spPr bwMode="auto">
            <a:xfrm>
              <a:off x="147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>
              <a:off x="1616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>
              <a:off x="33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>
              <a:off x="474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>
              <a:off x="618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>
              <a:off x="762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>
              <a:off x="90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>
              <a:off x="104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>
              <a:off x="118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>
              <a:off x="133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1" name="Rectangle 41"/>
            <p:cNvSpPr>
              <a:spLocks noChangeArrowheads="1"/>
            </p:cNvSpPr>
            <p:nvPr/>
          </p:nvSpPr>
          <p:spPr bwMode="auto">
            <a:xfrm>
              <a:off x="147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2" name="Rectangle 42"/>
            <p:cNvSpPr>
              <a:spLocks noChangeArrowheads="1"/>
            </p:cNvSpPr>
            <p:nvPr/>
          </p:nvSpPr>
          <p:spPr bwMode="auto">
            <a:xfrm>
              <a:off x="1616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>
              <a:off x="33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4" name="Rectangle 44"/>
            <p:cNvSpPr>
              <a:spLocks noChangeArrowheads="1"/>
            </p:cNvSpPr>
            <p:nvPr/>
          </p:nvSpPr>
          <p:spPr bwMode="auto">
            <a:xfrm>
              <a:off x="474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5" name="Rectangle 45"/>
            <p:cNvSpPr>
              <a:spLocks noChangeArrowheads="1"/>
            </p:cNvSpPr>
            <p:nvPr/>
          </p:nvSpPr>
          <p:spPr bwMode="auto">
            <a:xfrm>
              <a:off x="618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6" name="Rectangle 46"/>
            <p:cNvSpPr>
              <a:spLocks noChangeArrowheads="1"/>
            </p:cNvSpPr>
            <p:nvPr/>
          </p:nvSpPr>
          <p:spPr bwMode="auto">
            <a:xfrm>
              <a:off x="762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7" name="Rectangle 47"/>
            <p:cNvSpPr>
              <a:spLocks noChangeArrowheads="1"/>
            </p:cNvSpPr>
            <p:nvPr/>
          </p:nvSpPr>
          <p:spPr bwMode="auto">
            <a:xfrm>
              <a:off x="90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8" name="Rectangle 48"/>
            <p:cNvSpPr>
              <a:spLocks noChangeArrowheads="1"/>
            </p:cNvSpPr>
            <p:nvPr/>
          </p:nvSpPr>
          <p:spPr bwMode="auto">
            <a:xfrm>
              <a:off x="104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09" name="Rectangle 49"/>
            <p:cNvSpPr>
              <a:spLocks noChangeArrowheads="1"/>
            </p:cNvSpPr>
            <p:nvPr/>
          </p:nvSpPr>
          <p:spPr bwMode="auto">
            <a:xfrm>
              <a:off x="118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0" name="Rectangle 50"/>
            <p:cNvSpPr>
              <a:spLocks noChangeArrowheads="1"/>
            </p:cNvSpPr>
            <p:nvPr/>
          </p:nvSpPr>
          <p:spPr bwMode="auto">
            <a:xfrm>
              <a:off x="133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1" name="Rectangle 51"/>
            <p:cNvSpPr>
              <a:spLocks noChangeArrowheads="1"/>
            </p:cNvSpPr>
            <p:nvPr/>
          </p:nvSpPr>
          <p:spPr bwMode="auto">
            <a:xfrm>
              <a:off x="147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2" name="Rectangle 52"/>
            <p:cNvSpPr>
              <a:spLocks noChangeArrowheads="1"/>
            </p:cNvSpPr>
            <p:nvPr/>
          </p:nvSpPr>
          <p:spPr bwMode="auto">
            <a:xfrm>
              <a:off x="1616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3" name="Rectangle 53"/>
            <p:cNvSpPr>
              <a:spLocks noChangeArrowheads="1"/>
            </p:cNvSpPr>
            <p:nvPr/>
          </p:nvSpPr>
          <p:spPr bwMode="auto">
            <a:xfrm>
              <a:off x="33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4" name="Rectangle 54"/>
            <p:cNvSpPr>
              <a:spLocks noChangeArrowheads="1"/>
            </p:cNvSpPr>
            <p:nvPr/>
          </p:nvSpPr>
          <p:spPr bwMode="auto">
            <a:xfrm>
              <a:off x="474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5" name="Rectangle 55"/>
            <p:cNvSpPr>
              <a:spLocks noChangeArrowheads="1"/>
            </p:cNvSpPr>
            <p:nvPr/>
          </p:nvSpPr>
          <p:spPr bwMode="auto">
            <a:xfrm>
              <a:off x="618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6" name="Rectangle 56"/>
            <p:cNvSpPr>
              <a:spLocks noChangeArrowheads="1"/>
            </p:cNvSpPr>
            <p:nvPr/>
          </p:nvSpPr>
          <p:spPr bwMode="auto">
            <a:xfrm>
              <a:off x="762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7" name="Rectangle 57"/>
            <p:cNvSpPr>
              <a:spLocks noChangeArrowheads="1"/>
            </p:cNvSpPr>
            <p:nvPr/>
          </p:nvSpPr>
          <p:spPr bwMode="auto">
            <a:xfrm>
              <a:off x="90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8" name="Rectangle 58"/>
            <p:cNvSpPr>
              <a:spLocks noChangeArrowheads="1"/>
            </p:cNvSpPr>
            <p:nvPr/>
          </p:nvSpPr>
          <p:spPr bwMode="auto">
            <a:xfrm>
              <a:off x="104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19" name="Rectangle 59"/>
            <p:cNvSpPr>
              <a:spLocks noChangeArrowheads="1"/>
            </p:cNvSpPr>
            <p:nvPr/>
          </p:nvSpPr>
          <p:spPr bwMode="auto">
            <a:xfrm>
              <a:off x="118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0" name="Rectangle 60"/>
            <p:cNvSpPr>
              <a:spLocks noChangeArrowheads="1"/>
            </p:cNvSpPr>
            <p:nvPr/>
          </p:nvSpPr>
          <p:spPr bwMode="auto">
            <a:xfrm>
              <a:off x="133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1" name="Rectangle 61"/>
            <p:cNvSpPr>
              <a:spLocks noChangeArrowheads="1"/>
            </p:cNvSpPr>
            <p:nvPr/>
          </p:nvSpPr>
          <p:spPr bwMode="auto">
            <a:xfrm>
              <a:off x="147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2" name="Rectangle 62"/>
            <p:cNvSpPr>
              <a:spLocks noChangeArrowheads="1"/>
            </p:cNvSpPr>
            <p:nvPr/>
          </p:nvSpPr>
          <p:spPr bwMode="auto">
            <a:xfrm>
              <a:off x="1616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3" name="Rectangle 63"/>
            <p:cNvSpPr>
              <a:spLocks noChangeArrowheads="1"/>
            </p:cNvSpPr>
            <p:nvPr/>
          </p:nvSpPr>
          <p:spPr bwMode="auto">
            <a:xfrm>
              <a:off x="33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4" name="Rectangle 64"/>
            <p:cNvSpPr>
              <a:spLocks noChangeArrowheads="1"/>
            </p:cNvSpPr>
            <p:nvPr/>
          </p:nvSpPr>
          <p:spPr bwMode="auto">
            <a:xfrm>
              <a:off x="474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5" name="Rectangle 65"/>
            <p:cNvSpPr>
              <a:spLocks noChangeArrowheads="1"/>
            </p:cNvSpPr>
            <p:nvPr/>
          </p:nvSpPr>
          <p:spPr bwMode="auto">
            <a:xfrm>
              <a:off x="618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6" name="Rectangle 66"/>
            <p:cNvSpPr>
              <a:spLocks noChangeArrowheads="1"/>
            </p:cNvSpPr>
            <p:nvPr/>
          </p:nvSpPr>
          <p:spPr bwMode="auto">
            <a:xfrm>
              <a:off x="762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7" name="Rectangle 67"/>
            <p:cNvSpPr>
              <a:spLocks noChangeArrowheads="1"/>
            </p:cNvSpPr>
            <p:nvPr/>
          </p:nvSpPr>
          <p:spPr bwMode="auto">
            <a:xfrm>
              <a:off x="90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8" name="Rectangle 68"/>
            <p:cNvSpPr>
              <a:spLocks noChangeArrowheads="1"/>
            </p:cNvSpPr>
            <p:nvPr/>
          </p:nvSpPr>
          <p:spPr bwMode="auto">
            <a:xfrm>
              <a:off x="104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29" name="Rectangle 69"/>
            <p:cNvSpPr>
              <a:spLocks noChangeArrowheads="1"/>
            </p:cNvSpPr>
            <p:nvPr/>
          </p:nvSpPr>
          <p:spPr bwMode="auto">
            <a:xfrm>
              <a:off x="118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0" name="Rectangle 70"/>
            <p:cNvSpPr>
              <a:spLocks noChangeArrowheads="1"/>
            </p:cNvSpPr>
            <p:nvPr/>
          </p:nvSpPr>
          <p:spPr bwMode="auto">
            <a:xfrm>
              <a:off x="133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1" name="Rectangle 71"/>
            <p:cNvSpPr>
              <a:spLocks noChangeArrowheads="1"/>
            </p:cNvSpPr>
            <p:nvPr/>
          </p:nvSpPr>
          <p:spPr bwMode="auto">
            <a:xfrm>
              <a:off x="147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2" name="Rectangle 72"/>
            <p:cNvSpPr>
              <a:spLocks noChangeArrowheads="1"/>
            </p:cNvSpPr>
            <p:nvPr/>
          </p:nvSpPr>
          <p:spPr bwMode="auto">
            <a:xfrm>
              <a:off x="1616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3" name="Rectangle 73"/>
            <p:cNvSpPr>
              <a:spLocks noChangeArrowheads="1"/>
            </p:cNvSpPr>
            <p:nvPr/>
          </p:nvSpPr>
          <p:spPr bwMode="auto">
            <a:xfrm>
              <a:off x="33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4" name="Rectangle 74"/>
            <p:cNvSpPr>
              <a:spLocks noChangeArrowheads="1"/>
            </p:cNvSpPr>
            <p:nvPr/>
          </p:nvSpPr>
          <p:spPr bwMode="auto">
            <a:xfrm>
              <a:off x="474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5" name="Rectangle 75"/>
            <p:cNvSpPr>
              <a:spLocks noChangeArrowheads="1"/>
            </p:cNvSpPr>
            <p:nvPr/>
          </p:nvSpPr>
          <p:spPr bwMode="auto">
            <a:xfrm>
              <a:off x="618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6" name="Rectangle 76"/>
            <p:cNvSpPr>
              <a:spLocks noChangeArrowheads="1"/>
            </p:cNvSpPr>
            <p:nvPr/>
          </p:nvSpPr>
          <p:spPr bwMode="auto">
            <a:xfrm>
              <a:off x="762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7" name="Rectangle 77"/>
            <p:cNvSpPr>
              <a:spLocks noChangeArrowheads="1"/>
            </p:cNvSpPr>
            <p:nvPr/>
          </p:nvSpPr>
          <p:spPr bwMode="auto">
            <a:xfrm>
              <a:off x="90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8" name="Rectangle 78"/>
            <p:cNvSpPr>
              <a:spLocks noChangeArrowheads="1"/>
            </p:cNvSpPr>
            <p:nvPr/>
          </p:nvSpPr>
          <p:spPr bwMode="auto">
            <a:xfrm>
              <a:off x="104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39" name="Rectangle 79"/>
            <p:cNvSpPr>
              <a:spLocks noChangeArrowheads="1"/>
            </p:cNvSpPr>
            <p:nvPr/>
          </p:nvSpPr>
          <p:spPr bwMode="auto">
            <a:xfrm>
              <a:off x="118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0" name="Rectangle 80"/>
            <p:cNvSpPr>
              <a:spLocks noChangeArrowheads="1"/>
            </p:cNvSpPr>
            <p:nvPr/>
          </p:nvSpPr>
          <p:spPr bwMode="auto">
            <a:xfrm>
              <a:off x="133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1" name="Rectangle 81"/>
            <p:cNvSpPr>
              <a:spLocks noChangeArrowheads="1"/>
            </p:cNvSpPr>
            <p:nvPr/>
          </p:nvSpPr>
          <p:spPr bwMode="auto">
            <a:xfrm>
              <a:off x="147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2" name="Rectangle 82"/>
            <p:cNvSpPr>
              <a:spLocks noChangeArrowheads="1"/>
            </p:cNvSpPr>
            <p:nvPr/>
          </p:nvSpPr>
          <p:spPr bwMode="auto">
            <a:xfrm>
              <a:off x="1616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3" name="Rectangle 83"/>
            <p:cNvSpPr>
              <a:spLocks noChangeArrowheads="1"/>
            </p:cNvSpPr>
            <p:nvPr/>
          </p:nvSpPr>
          <p:spPr bwMode="auto">
            <a:xfrm>
              <a:off x="33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4" name="Rectangle 84"/>
            <p:cNvSpPr>
              <a:spLocks noChangeArrowheads="1"/>
            </p:cNvSpPr>
            <p:nvPr/>
          </p:nvSpPr>
          <p:spPr bwMode="auto">
            <a:xfrm>
              <a:off x="474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5" name="Rectangle 85"/>
            <p:cNvSpPr>
              <a:spLocks noChangeArrowheads="1"/>
            </p:cNvSpPr>
            <p:nvPr/>
          </p:nvSpPr>
          <p:spPr bwMode="auto">
            <a:xfrm>
              <a:off x="618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6" name="Rectangle 86"/>
            <p:cNvSpPr>
              <a:spLocks noChangeArrowheads="1"/>
            </p:cNvSpPr>
            <p:nvPr/>
          </p:nvSpPr>
          <p:spPr bwMode="auto">
            <a:xfrm>
              <a:off x="762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7" name="Rectangle 87"/>
            <p:cNvSpPr>
              <a:spLocks noChangeArrowheads="1"/>
            </p:cNvSpPr>
            <p:nvPr/>
          </p:nvSpPr>
          <p:spPr bwMode="auto">
            <a:xfrm>
              <a:off x="90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8" name="Rectangle 88"/>
            <p:cNvSpPr>
              <a:spLocks noChangeArrowheads="1"/>
            </p:cNvSpPr>
            <p:nvPr/>
          </p:nvSpPr>
          <p:spPr bwMode="auto">
            <a:xfrm>
              <a:off x="104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49" name="Rectangle 89"/>
            <p:cNvSpPr>
              <a:spLocks noChangeArrowheads="1"/>
            </p:cNvSpPr>
            <p:nvPr/>
          </p:nvSpPr>
          <p:spPr bwMode="auto">
            <a:xfrm>
              <a:off x="118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0" name="Rectangle 90"/>
            <p:cNvSpPr>
              <a:spLocks noChangeArrowheads="1"/>
            </p:cNvSpPr>
            <p:nvPr/>
          </p:nvSpPr>
          <p:spPr bwMode="auto">
            <a:xfrm>
              <a:off x="133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1" name="Rectangle 91"/>
            <p:cNvSpPr>
              <a:spLocks noChangeArrowheads="1"/>
            </p:cNvSpPr>
            <p:nvPr/>
          </p:nvSpPr>
          <p:spPr bwMode="auto">
            <a:xfrm>
              <a:off x="147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2" name="Rectangle 92"/>
            <p:cNvSpPr>
              <a:spLocks noChangeArrowheads="1"/>
            </p:cNvSpPr>
            <p:nvPr/>
          </p:nvSpPr>
          <p:spPr bwMode="auto">
            <a:xfrm>
              <a:off x="1616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3" name="Rectangle 93"/>
            <p:cNvSpPr>
              <a:spLocks noChangeArrowheads="1"/>
            </p:cNvSpPr>
            <p:nvPr/>
          </p:nvSpPr>
          <p:spPr bwMode="auto">
            <a:xfrm>
              <a:off x="33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4" name="Rectangle 94"/>
            <p:cNvSpPr>
              <a:spLocks noChangeArrowheads="1"/>
            </p:cNvSpPr>
            <p:nvPr/>
          </p:nvSpPr>
          <p:spPr bwMode="auto">
            <a:xfrm>
              <a:off x="474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5" name="Rectangle 95"/>
            <p:cNvSpPr>
              <a:spLocks noChangeArrowheads="1"/>
            </p:cNvSpPr>
            <p:nvPr/>
          </p:nvSpPr>
          <p:spPr bwMode="auto">
            <a:xfrm>
              <a:off x="618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6" name="Rectangle 96"/>
            <p:cNvSpPr>
              <a:spLocks noChangeArrowheads="1"/>
            </p:cNvSpPr>
            <p:nvPr/>
          </p:nvSpPr>
          <p:spPr bwMode="auto">
            <a:xfrm>
              <a:off x="762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7" name="Rectangle 97"/>
            <p:cNvSpPr>
              <a:spLocks noChangeArrowheads="1"/>
            </p:cNvSpPr>
            <p:nvPr/>
          </p:nvSpPr>
          <p:spPr bwMode="auto">
            <a:xfrm>
              <a:off x="90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8" name="Rectangle 98"/>
            <p:cNvSpPr>
              <a:spLocks noChangeArrowheads="1"/>
            </p:cNvSpPr>
            <p:nvPr/>
          </p:nvSpPr>
          <p:spPr bwMode="auto">
            <a:xfrm>
              <a:off x="104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59" name="Rectangle 99"/>
            <p:cNvSpPr>
              <a:spLocks noChangeArrowheads="1"/>
            </p:cNvSpPr>
            <p:nvPr/>
          </p:nvSpPr>
          <p:spPr bwMode="auto">
            <a:xfrm>
              <a:off x="118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0" name="Rectangle 100"/>
            <p:cNvSpPr>
              <a:spLocks noChangeArrowheads="1"/>
            </p:cNvSpPr>
            <p:nvPr/>
          </p:nvSpPr>
          <p:spPr bwMode="auto">
            <a:xfrm>
              <a:off x="133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1" name="Rectangle 101"/>
            <p:cNvSpPr>
              <a:spLocks noChangeArrowheads="1"/>
            </p:cNvSpPr>
            <p:nvPr/>
          </p:nvSpPr>
          <p:spPr bwMode="auto">
            <a:xfrm>
              <a:off x="147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2" name="Rectangle 102"/>
            <p:cNvSpPr>
              <a:spLocks noChangeArrowheads="1"/>
            </p:cNvSpPr>
            <p:nvPr/>
          </p:nvSpPr>
          <p:spPr bwMode="auto">
            <a:xfrm>
              <a:off x="1616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3" name="Rectangle 103"/>
            <p:cNvSpPr>
              <a:spLocks noChangeArrowheads="1"/>
            </p:cNvSpPr>
            <p:nvPr/>
          </p:nvSpPr>
          <p:spPr bwMode="auto">
            <a:xfrm>
              <a:off x="33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4" name="Rectangle 104"/>
            <p:cNvSpPr>
              <a:spLocks noChangeArrowheads="1"/>
            </p:cNvSpPr>
            <p:nvPr/>
          </p:nvSpPr>
          <p:spPr bwMode="auto">
            <a:xfrm>
              <a:off x="474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5" name="Rectangle 105"/>
            <p:cNvSpPr>
              <a:spLocks noChangeArrowheads="1"/>
            </p:cNvSpPr>
            <p:nvPr/>
          </p:nvSpPr>
          <p:spPr bwMode="auto">
            <a:xfrm>
              <a:off x="618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6" name="Rectangle 106"/>
            <p:cNvSpPr>
              <a:spLocks noChangeArrowheads="1"/>
            </p:cNvSpPr>
            <p:nvPr/>
          </p:nvSpPr>
          <p:spPr bwMode="auto">
            <a:xfrm>
              <a:off x="762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7" name="Rectangle 107"/>
            <p:cNvSpPr>
              <a:spLocks noChangeArrowheads="1"/>
            </p:cNvSpPr>
            <p:nvPr/>
          </p:nvSpPr>
          <p:spPr bwMode="auto">
            <a:xfrm>
              <a:off x="90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8" name="Rectangle 108"/>
            <p:cNvSpPr>
              <a:spLocks noChangeArrowheads="1"/>
            </p:cNvSpPr>
            <p:nvPr/>
          </p:nvSpPr>
          <p:spPr bwMode="auto">
            <a:xfrm>
              <a:off x="104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69" name="Rectangle 109"/>
            <p:cNvSpPr>
              <a:spLocks noChangeArrowheads="1"/>
            </p:cNvSpPr>
            <p:nvPr/>
          </p:nvSpPr>
          <p:spPr bwMode="auto">
            <a:xfrm>
              <a:off x="118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0" name="Rectangle 110"/>
            <p:cNvSpPr>
              <a:spLocks noChangeArrowheads="1"/>
            </p:cNvSpPr>
            <p:nvPr/>
          </p:nvSpPr>
          <p:spPr bwMode="auto">
            <a:xfrm>
              <a:off x="133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1" name="Rectangle 111"/>
            <p:cNvSpPr>
              <a:spLocks noChangeArrowheads="1"/>
            </p:cNvSpPr>
            <p:nvPr/>
          </p:nvSpPr>
          <p:spPr bwMode="auto">
            <a:xfrm>
              <a:off x="147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2" name="Rectangle 112"/>
            <p:cNvSpPr>
              <a:spLocks noChangeArrowheads="1"/>
            </p:cNvSpPr>
            <p:nvPr/>
          </p:nvSpPr>
          <p:spPr bwMode="auto">
            <a:xfrm>
              <a:off x="1616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3" name="Rectangle 113"/>
            <p:cNvSpPr>
              <a:spLocks noChangeArrowheads="1"/>
            </p:cNvSpPr>
            <p:nvPr/>
          </p:nvSpPr>
          <p:spPr bwMode="auto">
            <a:xfrm>
              <a:off x="1755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4" name="Rectangle 114"/>
            <p:cNvSpPr>
              <a:spLocks noChangeArrowheads="1"/>
            </p:cNvSpPr>
            <p:nvPr/>
          </p:nvSpPr>
          <p:spPr bwMode="auto">
            <a:xfrm>
              <a:off x="1899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5" name="Rectangle 115"/>
            <p:cNvSpPr>
              <a:spLocks noChangeArrowheads="1"/>
            </p:cNvSpPr>
            <p:nvPr/>
          </p:nvSpPr>
          <p:spPr bwMode="auto">
            <a:xfrm>
              <a:off x="2043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6" name="Rectangle 116"/>
            <p:cNvSpPr>
              <a:spLocks noChangeArrowheads="1"/>
            </p:cNvSpPr>
            <p:nvPr/>
          </p:nvSpPr>
          <p:spPr bwMode="auto">
            <a:xfrm>
              <a:off x="2187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7" name="Rectangle 117"/>
            <p:cNvSpPr>
              <a:spLocks noChangeArrowheads="1"/>
            </p:cNvSpPr>
            <p:nvPr/>
          </p:nvSpPr>
          <p:spPr bwMode="auto">
            <a:xfrm>
              <a:off x="2331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8" name="Rectangle 118"/>
            <p:cNvSpPr>
              <a:spLocks noChangeArrowheads="1"/>
            </p:cNvSpPr>
            <p:nvPr/>
          </p:nvSpPr>
          <p:spPr bwMode="auto">
            <a:xfrm>
              <a:off x="2470" y="1023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79" name="Rectangle 119"/>
            <p:cNvSpPr>
              <a:spLocks noChangeArrowheads="1"/>
            </p:cNvSpPr>
            <p:nvPr/>
          </p:nvSpPr>
          <p:spPr bwMode="auto">
            <a:xfrm>
              <a:off x="1755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0" name="Rectangle 120"/>
            <p:cNvSpPr>
              <a:spLocks noChangeArrowheads="1"/>
            </p:cNvSpPr>
            <p:nvPr/>
          </p:nvSpPr>
          <p:spPr bwMode="auto">
            <a:xfrm>
              <a:off x="1899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1" name="Rectangle 121"/>
            <p:cNvSpPr>
              <a:spLocks noChangeArrowheads="1"/>
            </p:cNvSpPr>
            <p:nvPr/>
          </p:nvSpPr>
          <p:spPr bwMode="auto">
            <a:xfrm>
              <a:off x="2043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2" name="Rectangle 122"/>
            <p:cNvSpPr>
              <a:spLocks noChangeArrowheads="1"/>
            </p:cNvSpPr>
            <p:nvPr/>
          </p:nvSpPr>
          <p:spPr bwMode="auto">
            <a:xfrm>
              <a:off x="2187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3" name="Rectangle 123"/>
            <p:cNvSpPr>
              <a:spLocks noChangeArrowheads="1"/>
            </p:cNvSpPr>
            <p:nvPr/>
          </p:nvSpPr>
          <p:spPr bwMode="auto">
            <a:xfrm>
              <a:off x="2331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4" name="Rectangle 124"/>
            <p:cNvSpPr>
              <a:spLocks noChangeArrowheads="1"/>
            </p:cNvSpPr>
            <p:nvPr/>
          </p:nvSpPr>
          <p:spPr bwMode="auto">
            <a:xfrm>
              <a:off x="2470" y="1165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5" name="Rectangle 125"/>
            <p:cNvSpPr>
              <a:spLocks noChangeArrowheads="1"/>
            </p:cNvSpPr>
            <p:nvPr/>
          </p:nvSpPr>
          <p:spPr bwMode="auto">
            <a:xfrm>
              <a:off x="1755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6" name="Rectangle 126"/>
            <p:cNvSpPr>
              <a:spLocks noChangeArrowheads="1"/>
            </p:cNvSpPr>
            <p:nvPr/>
          </p:nvSpPr>
          <p:spPr bwMode="auto">
            <a:xfrm>
              <a:off x="1899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7" name="Rectangle 127"/>
            <p:cNvSpPr>
              <a:spLocks noChangeArrowheads="1"/>
            </p:cNvSpPr>
            <p:nvPr/>
          </p:nvSpPr>
          <p:spPr bwMode="auto">
            <a:xfrm>
              <a:off x="2043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8" name="Rectangle 128"/>
            <p:cNvSpPr>
              <a:spLocks noChangeArrowheads="1"/>
            </p:cNvSpPr>
            <p:nvPr/>
          </p:nvSpPr>
          <p:spPr bwMode="auto">
            <a:xfrm>
              <a:off x="2187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89" name="Rectangle 129"/>
            <p:cNvSpPr>
              <a:spLocks noChangeArrowheads="1"/>
            </p:cNvSpPr>
            <p:nvPr/>
          </p:nvSpPr>
          <p:spPr bwMode="auto">
            <a:xfrm>
              <a:off x="2331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0" name="Rectangle 130"/>
            <p:cNvSpPr>
              <a:spLocks noChangeArrowheads="1"/>
            </p:cNvSpPr>
            <p:nvPr/>
          </p:nvSpPr>
          <p:spPr bwMode="auto">
            <a:xfrm>
              <a:off x="2470" y="1309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1" name="Rectangle 131"/>
            <p:cNvSpPr>
              <a:spLocks noChangeArrowheads="1"/>
            </p:cNvSpPr>
            <p:nvPr/>
          </p:nvSpPr>
          <p:spPr bwMode="auto">
            <a:xfrm>
              <a:off x="1755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2" name="Rectangle 132"/>
            <p:cNvSpPr>
              <a:spLocks noChangeArrowheads="1"/>
            </p:cNvSpPr>
            <p:nvPr/>
          </p:nvSpPr>
          <p:spPr bwMode="auto">
            <a:xfrm>
              <a:off x="1899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3" name="Rectangle 133"/>
            <p:cNvSpPr>
              <a:spLocks noChangeArrowheads="1"/>
            </p:cNvSpPr>
            <p:nvPr/>
          </p:nvSpPr>
          <p:spPr bwMode="auto">
            <a:xfrm>
              <a:off x="2043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4" name="Rectangle 134"/>
            <p:cNvSpPr>
              <a:spLocks noChangeArrowheads="1"/>
            </p:cNvSpPr>
            <p:nvPr/>
          </p:nvSpPr>
          <p:spPr bwMode="auto">
            <a:xfrm>
              <a:off x="2187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5" name="Rectangle 135"/>
            <p:cNvSpPr>
              <a:spLocks noChangeArrowheads="1"/>
            </p:cNvSpPr>
            <p:nvPr/>
          </p:nvSpPr>
          <p:spPr bwMode="auto">
            <a:xfrm>
              <a:off x="2331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6" name="Rectangle 136"/>
            <p:cNvSpPr>
              <a:spLocks noChangeArrowheads="1"/>
            </p:cNvSpPr>
            <p:nvPr/>
          </p:nvSpPr>
          <p:spPr bwMode="auto">
            <a:xfrm>
              <a:off x="2470" y="145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7" name="Rectangle 137"/>
            <p:cNvSpPr>
              <a:spLocks noChangeArrowheads="1"/>
            </p:cNvSpPr>
            <p:nvPr/>
          </p:nvSpPr>
          <p:spPr bwMode="auto">
            <a:xfrm>
              <a:off x="1755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8" name="Rectangle 138"/>
            <p:cNvSpPr>
              <a:spLocks noChangeArrowheads="1"/>
            </p:cNvSpPr>
            <p:nvPr/>
          </p:nvSpPr>
          <p:spPr bwMode="auto">
            <a:xfrm>
              <a:off x="1899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499" name="Rectangle 139"/>
            <p:cNvSpPr>
              <a:spLocks noChangeArrowheads="1"/>
            </p:cNvSpPr>
            <p:nvPr/>
          </p:nvSpPr>
          <p:spPr bwMode="auto">
            <a:xfrm>
              <a:off x="2043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0" name="Rectangle 140"/>
            <p:cNvSpPr>
              <a:spLocks noChangeArrowheads="1"/>
            </p:cNvSpPr>
            <p:nvPr/>
          </p:nvSpPr>
          <p:spPr bwMode="auto">
            <a:xfrm>
              <a:off x="2187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1" name="Rectangle 141"/>
            <p:cNvSpPr>
              <a:spLocks noChangeArrowheads="1"/>
            </p:cNvSpPr>
            <p:nvPr/>
          </p:nvSpPr>
          <p:spPr bwMode="auto">
            <a:xfrm>
              <a:off x="2331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2" name="Rectangle 142"/>
            <p:cNvSpPr>
              <a:spLocks noChangeArrowheads="1"/>
            </p:cNvSpPr>
            <p:nvPr/>
          </p:nvSpPr>
          <p:spPr bwMode="auto">
            <a:xfrm>
              <a:off x="2470" y="1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3" name="Rectangle 143"/>
            <p:cNvSpPr>
              <a:spLocks noChangeArrowheads="1"/>
            </p:cNvSpPr>
            <p:nvPr/>
          </p:nvSpPr>
          <p:spPr bwMode="auto">
            <a:xfrm>
              <a:off x="1755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4" name="Rectangle 144"/>
            <p:cNvSpPr>
              <a:spLocks noChangeArrowheads="1"/>
            </p:cNvSpPr>
            <p:nvPr/>
          </p:nvSpPr>
          <p:spPr bwMode="auto">
            <a:xfrm>
              <a:off x="1899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5" name="Rectangle 145"/>
            <p:cNvSpPr>
              <a:spLocks noChangeArrowheads="1"/>
            </p:cNvSpPr>
            <p:nvPr/>
          </p:nvSpPr>
          <p:spPr bwMode="auto">
            <a:xfrm>
              <a:off x="2043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6" name="Rectangle 146"/>
            <p:cNvSpPr>
              <a:spLocks noChangeArrowheads="1"/>
            </p:cNvSpPr>
            <p:nvPr/>
          </p:nvSpPr>
          <p:spPr bwMode="auto">
            <a:xfrm>
              <a:off x="2187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7" name="Rectangle 147"/>
            <p:cNvSpPr>
              <a:spLocks noChangeArrowheads="1"/>
            </p:cNvSpPr>
            <p:nvPr/>
          </p:nvSpPr>
          <p:spPr bwMode="auto">
            <a:xfrm>
              <a:off x="2331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8" name="Rectangle 148"/>
            <p:cNvSpPr>
              <a:spLocks noChangeArrowheads="1"/>
            </p:cNvSpPr>
            <p:nvPr/>
          </p:nvSpPr>
          <p:spPr bwMode="auto">
            <a:xfrm>
              <a:off x="2470" y="1730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09" name="Rectangle 149"/>
            <p:cNvSpPr>
              <a:spLocks noChangeArrowheads="1"/>
            </p:cNvSpPr>
            <p:nvPr/>
          </p:nvSpPr>
          <p:spPr bwMode="auto">
            <a:xfrm>
              <a:off x="1755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0" name="Rectangle 150"/>
            <p:cNvSpPr>
              <a:spLocks noChangeArrowheads="1"/>
            </p:cNvSpPr>
            <p:nvPr/>
          </p:nvSpPr>
          <p:spPr bwMode="auto">
            <a:xfrm>
              <a:off x="1899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1" name="Rectangle 151"/>
            <p:cNvSpPr>
              <a:spLocks noChangeArrowheads="1"/>
            </p:cNvSpPr>
            <p:nvPr/>
          </p:nvSpPr>
          <p:spPr bwMode="auto">
            <a:xfrm>
              <a:off x="2043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2" name="Rectangle 152"/>
            <p:cNvSpPr>
              <a:spLocks noChangeArrowheads="1"/>
            </p:cNvSpPr>
            <p:nvPr/>
          </p:nvSpPr>
          <p:spPr bwMode="auto">
            <a:xfrm>
              <a:off x="2187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3" name="Rectangle 153"/>
            <p:cNvSpPr>
              <a:spLocks noChangeArrowheads="1"/>
            </p:cNvSpPr>
            <p:nvPr/>
          </p:nvSpPr>
          <p:spPr bwMode="auto">
            <a:xfrm>
              <a:off x="2331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4" name="Rectangle 154"/>
            <p:cNvSpPr>
              <a:spLocks noChangeArrowheads="1"/>
            </p:cNvSpPr>
            <p:nvPr/>
          </p:nvSpPr>
          <p:spPr bwMode="auto">
            <a:xfrm>
              <a:off x="2470" y="1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5" name="Rectangle 155"/>
            <p:cNvSpPr>
              <a:spLocks noChangeArrowheads="1"/>
            </p:cNvSpPr>
            <p:nvPr/>
          </p:nvSpPr>
          <p:spPr bwMode="auto">
            <a:xfrm>
              <a:off x="1755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6" name="Rectangle 156"/>
            <p:cNvSpPr>
              <a:spLocks noChangeArrowheads="1"/>
            </p:cNvSpPr>
            <p:nvPr/>
          </p:nvSpPr>
          <p:spPr bwMode="auto">
            <a:xfrm>
              <a:off x="1899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7" name="Rectangle 157"/>
            <p:cNvSpPr>
              <a:spLocks noChangeArrowheads="1"/>
            </p:cNvSpPr>
            <p:nvPr/>
          </p:nvSpPr>
          <p:spPr bwMode="auto">
            <a:xfrm>
              <a:off x="2043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8" name="Rectangle 158"/>
            <p:cNvSpPr>
              <a:spLocks noChangeArrowheads="1"/>
            </p:cNvSpPr>
            <p:nvPr/>
          </p:nvSpPr>
          <p:spPr bwMode="auto">
            <a:xfrm>
              <a:off x="2187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19" name="Rectangle 159"/>
            <p:cNvSpPr>
              <a:spLocks noChangeArrowheads="1"/>
            </p:cNvSpPr>
            <p:nvPr/>
          </p:nvSpPr>
          <p:spPr bwMode="auto">
            <a:xfrm>
              <a:off x="2331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0" name="Rectangle 160"/>
            <p:cNvSpPr>
              <a:spLocks noChangeArrowheads="1"/>
            </p:cNvSpPr>
            <p:nvPr/>
          </p:nvSpPr>
          <p:spPr bwMode="auto">
            <a:xfrm>
              <a:off x="2470" y="201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1" name="Rectangle 161"/>
            <p:cNvSpPr>
              <a:spLocks noChangeArrowheads="1"/>
            </p:cNvSpPr>
            <p:nvPr/>
          </p:nvSpPr>
          <p:spPr bwMode="auto">
            <a:xfrm>
              <a:off x="1755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2" name="Rectangle 162"/>
            <p:cNvSpPr>
              <a:spLocks noChangeArrowheads="1"/>
            </p:cNvSpPr>
            <p:nvPr/>
          </p:nvSpPr>
          <p:spPr bwMode="auto">
            <a:xfrm>
              <a:off x="1899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3" name="Rectangle 163"/>
            <p:cNvSpPr>
              <a:spLocks noChangeArrowheads="1"/>
            </p:cNvSpPr>
            <p:nvPr/>
          </p:nvSpPr>
          <p:spPr bwMode="auto">
            <a:xfrm>
              <a:off x="2043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4" name="Rectangle 164"/>
            <p:cNvSpPr>
              <a:spLocks noChangeArrowheads="1"/>
            </p:cNvSpPr>
            <p:nvPr/>
          </p:nvSpPr>
          <p:spPr bwMode="auto">
            <a:xfrm>
              <a:off x="2187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5" name="Rectangle 165"/>
            <p:cNvSpPr>
              <a:spLocks noChangeArrowheads="1"/>
            </p:cNvSpPr>
            <p:nvPr/>
          </p:nvSpPr>
          <p:spPr bwMode="auto">
            <a:xfrm>
              <a:off x="2331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6" name="Rectangle 166"/>
            <p:cNvSpPr>
              <a:spLocks noChangeArrowheads="1"/>
            </p:cNvSpPr>
            <p:nvPr/>
          </p:nvSpPr>
          <p:spPr bwMode="auto">
            <a:xfrm>
              <a:off x="2470" y="216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7" name="Rectangle 167"/>
            <p:cNvSpPr>
              <a:spLocks noChangeArrowheads="1"/>
            </p:cNvSpPr>
            <p:nvPr/>
          </p:nvSpPr>
          <p:spPr bwMode="auto">
            <a:xfrm>
              <a:off x="1755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8" name="Rectangle 168"/>
            <p:cNvSpPr>
              <a:spLocks noChangeArrowheads="1"/>
            </p:cNvSpPr>
            <p:nvPr/>
          </p:nvSpPr>
          <p:spPr bwMode="auto">
            <a:xfrm>
              <a:off x="1899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29" name="Rectangle 169"/>
            <p:cNvSpPr>
              <a:spLocks noChangeArrowheads="1"/>
            </p:cNvSpPr>
            <p:nvPr/>
          </p:nvSpPr>
          <p:spPr bwMode="auto">
            <a:xfrm>
              <a:off x="2043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0" name="Rectangle 170"/>
            <p:cNvSpPr>
              <a:spLocks noChangeArrowheads="1"/>
            </p:cNvSpPr>
            <p:nvPr/>
          </p:nvSpPr>
          <p:spPr bwMode="auto">
            <a:xfrm>
              <a:off x="2187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1" name="Rectangle 171"/>
            <p:cNvSpPr>
              <a:spLocks noChangeArrowheads="1"/>
            </p:cNvSpPr>
            <p:nvPr/>
          </p:nvSpPr>
          <p:spPr bwMode="auto">
            <a:xfrm>
              <a:off x="2331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2" name="Rectangle 172"/>
            <p:cNvSpPr>
              <a:spLocks noChangeArrowheads="1"/>
            </p:cNvSpPr>
            <p:nvPr/>
          </p:nvSpPr>
          <p:spPr bwMode="auto">
            <a:xfrm>
              <a:off x="2470" y="230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3" name="Rectangle 173"/>
            <p:cNvSpPr>
              <a:spLocks noChangeArrowheads="1"/>
            </p:cNvSpPr>
            <p:nvPr/>
          </p:nvSpPr>
          <p:spPr bwMode="auto">
            <a:xfrm>
              <a:off x="33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4" name="Rectangle 174"/>
            <p:cNvSpPr>
              <a:spLocks noChangeArrowheads="1"/>
            </p:cNvSpPr>
            <p:nvPr/>
          </p:nvSpPr>
          <p:spPr bwMode="auto">
            <a:xfrm>
              <a:off x="474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5" name="Rectangle 175"/>
            <p:cNvSpPr>
              <a:spLocks noChangeArrowheads="1"/>
            </p:cNvSpPr>
            <p:nvPr/>
          </p:nvSpPr>
          <p:spPr bwMode="auto">
            <a:xfrm>
              <a:off x="618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6" name="Rectangle 176"/>
            <p:cNvSpPr>
              <a:spLocks noChangeArrowheads="1"/>
            </p:cNvSpPr>
            <p:nvPr/>
          </p:nvSpPr>
          <p:spPr bwMode="auto">
            <a:xfrm>
              <a:off x="762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7" name="Rectangle 177"/>
            <p:cNvSpPr>
              <a:spLocks noChangeArrowheads="1"/>
            </p:cNvSpPr>
            <p:nvPr/>
          </p:nvSpPr>
          <p:spPr bwMode="auto">
            <a:xfrm>
              <a:off x="90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8" name="Rectangle 178"/>
            <p:cNvSpPr>
              <a:spLocks noChangeArrowheads="1"/>
            </p:cNvSpPr>
            <p:nvPr/>
          </p:nvSpPr>
          <p:spPr bwMode="auto">
            <a:xfrm>
              <a:off x="104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39" name="Rectangle 179"/>
            <p:cNvSpPr>
              <a:spLocks noChangeArrowheads="1"/>
            </p:cNvSpPr>
            <p:nvPr/>
          </p:nvSpPr>
          <p:spPr bwMode="auto">
            <a:xfrm>
              <a:off x="118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0" name="Rectangle 180"/>
            <p:cNvSpPr>
              <a:spLocks noChangeArrowheads="1"/>
            </p:cNvSpPr>
            <p:nvPr/>
          </p:nvSpPr>
          <p:spPr bwMode="auto">
            <a:xfrm>
              <a:off x="133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1" name="Rectangle 181"/>
            <p:cNvSpPr>
              <a:spLocks noChangeArrowheads="1"/>
            </p:cNvSpPr>
            <p:nvPr/>
          </p:nvSpPr>
          <p:spPr bwMode="auto">
            <a:xfrm>
              <a:off x="147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2" name="Rectangle 182"/>
            <p:cNvSpPr>
              <a:spLocks noChangeArrowheads="1"/>
            </p:cNvSpPr>
            <p:nvPr/>
          </p:nvSpPr>
          <p:spPr bwMode="auto">
            <a:xfrm>
              <a:off x="1616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3" name="Rectangle 183"/>
            <p:cNvSpPr>
              <a:spLocks noChangeArrowheads="1"/>
            </p:cNvSpPr>
            <p:nvPr/>
          </p:nvSpPr>
          <p:spPr bwMode="auto">
            <a:xfrm>
              <a:off x="33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4" name="Rectangle 184"/>
            <p:cNvSpPr>
              <a:spLocks noChangeArrowheads="1"/>
            </p:cNvSpPr>
            <p:nvPr/>
          </p:nvSpPr>
          <p:spPr bwMode="auto">
            <a:xfrm>
              <a:off x="474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5" name="Rectangle 185"/>
            <p:cNvSpPr>
              <a:spLocks noChangeArrowheads="1"/>
            </p:cNvSpPr>
            <p:nvPr/>
          </p:nvSpPr>
          <p:spPr bwMode="auto">
            <a:xfrm>
              <a:off x="618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6" name="Rectangle 186"/>
            <p:cNvSpPr>
              <a:spLocks noChangeArrowheads="1"/>
            </p:cNvSpPr>
            <p:nvPr/>
          </p:nvSpPr>
          <p:spPr bwMode="auto">
            <a:xfrm>
              <a:off x="762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7" name="Rectangle 187"/>
            <p:cNvSpPr>
              <a:spLocks noChangeArrowheads="1"/>
            </p:cNvSpPr>
            <p:nvPr/>
          </p:nvSpPr>
          <p:spPr bwMode="auto">
            <a:xfrm>
              <a:off x="90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8" name="Rectangle 188"/>
            <p:cNvSpPr>
              <a:spLocks noChangeArrowheads="1"/>
            </p:cNvSpPr>
            <p:nvPr/>
          </p:nvSpPr>
          <p:spPr bwMode="auto">
            <a:xfrm>
              <a:off x="104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49" name="Rectangle 189"/>
            <p:cNvSpPr>
              <a:spLocks noChangeArrowheads="1"/>
            </p:cNvSpPr>
            <p:nvPr/>
          </p:nvSpPr>
          <p:spPr bwMode="auto">
            <a:xfrm>
              <a:off x="118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0" name="Rectangle 190"/>
            <p:cNvSpPr>
              <a:spLocks noChangeArrowheads="1"/>
            </p:cNvSpPr>
            <p:nvPr/>
          </p:nvSpPr>
          <p:spPr bwMode="auto">
            <a:xfrm>
              <a:off x="133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1" name="Rectangle 191"/>
            <p:cNvSpPr>
              <a:spLocks noChangeArrowheads="1"/>
            </p:cNvSpPr>
            <p:nvPr/>
          </p:nvSpPr>
          <p:spPr bwMode="auto">
            <a:xfrm>
              <a:off x="147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2" name="Rectangle 192"/>
            <p:cNvSpPr>
              <a:spLocks noChangeArrowheads="1"/>
            </p:cNvSpPr>
            <p:nvPr/>
          </p:nvSpPr>
          <p:spPr bwMode="auto">
            <a:xfrm>
              <a:off x="1616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3" name="Rectangle 193"/>
            <p:cNvSpPr>
              <a:spLocks noChangeArrowheads="1"/>
            </p:cNvSpPr>
            <p:nvPr/>
          </p:nvSpPr>
          <p:spPr bwMode="auto">
            <a:xfrm>
              <a:off x="33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4" name="Rectangle 194"/>
            <p:cNvSpPr>
              <a:spLocks noChangeArrowheads="1"/>
            </p:cNvSpPr>
            <p:nvPr/>
          </p:nvSpPr>
          <p:spPr bwMode="auto">
            <a:xfrm>
              <a:off x="474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5" name="Rectangle 195"/>
            <p:cNvSpPr>
              <a:spLocks noChangeArrowheads="1"/>
            </p:cNvSpPr>
            <p:nvPr/>
          </p:nvSpPr>
          <p:spPr bwMode="auto">
            <a:xfrm>
              <a:off x="618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6" name="Rectangle 196"/>
            <p:cNvSpPr>
              <a:spLocks noChangeArrowheads="1"/>
            </p:cNvSpPr>
            <p:nvPr/>
          </p:nvSpPr>
          <p:spPr bwMode="auto">
            <a:xfrm>
              <a:off x="762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7" name="Rectangle 197"/>
            <p:cNvSpPr>
              <a:spLocks noChangeArrowheads="1"/>
            </p:cNvSpPr>
            <p:nvPr/>
          </p:nvSpPr>
          <p:spPr bwMode="auto">
            <a:xfrm>
              <a:off x="90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8" name="Rectangle 198"/>
            <p:cNvSpPr>
              <a:spLocks noChangeArrowheads="1"/>
            </p:cNvSpPr>
            <p:nvPr/>
          </p:nvSpPr>
          <p:spPr bwMode="auto">
            <a:xfrm>
              <a:off x="104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59" name="Rectangle 199"/>
            <p:cNvSpPr>
              <a:spLocks noChangeArrowheads="1"/>
            </p:cNvSpPr>
            <p:nvPr/>
          </p:nvSpPr>
          <p:spPr bwMode="auto">
            <a:xfrm>
              <a:off x="118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0" name="Rectangle 200"/>
            <p:cNvSpPr>
              <a:spLocks noChangeArrowheads="1"/>
            </p:cNvSpPr>
            <p:nvPr/>
          </p:nvSpPr>
          <p:spPr bwMode="auto">
            <a:xfrm>
              <a:off x="133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1" name="Rectangle 201"/>
            <p:cNvSpPr>
              <a:spLocks noChangeArrowheads="1"/>
            </p:cNvSpPr>
            <p:nvPr/>
          </p:nvSpPr>
          <p:spPr bwMode="auto">
            <a:xfrm>
              <a:off x="147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2" name="Rectangle 202"/>
            <p:cNvSpPr>
              <a:spLocks noChangeArrowheads="1"/>
            </p:cNvSpPr>
            <p:nvPr/>
          </p:nvSpPr>
          <p:spPr bwMode="auto">
            <a:xfrm>
              <a:off x="1616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3" name="Rectangle 203"/>
            <p:cNvSpPr>
              <a:spLocks noChangeArrowheads="1"/>
            </p:cNvSpPr>
            <p:nvPr/>
          </p:nvSpPr>
          <p:spPr bwMode="auto">
            <a:xfrm>
              <a:off x="33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4" name="Rectangle 204"/>
            <p:cNvSpPr>
              <a:spLocks noChangeArrowheads="1"/>
            </p:cNvSpPr>
            <p:nvPr/>
          </p:nvSpPr>
          <p:spPr bwMode="auto">
            <a:xfrm>
              <a:off x="474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5" name="Rectangle 205"/>
            <p:cNvSpPr>
              <a:spLocks noChangeArrowheads="1"/>
            </p:cNvSpPr>
            <p:nvPr/>
          </p:nvSpPr>
          <p:spPr bwMode="auto">
            <a:xfrm>
              <a:off x="618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6" name="Rectangle 206"/>
            <p:cNvSpPr>
              <a:spLocks noChangeArrowheads="1"/>
            </p:cNvSpPr>
            <p:nvPr/>
          </p:nvSpPr>
          <p:spPr bwMode="auto">
            <a:xfrm>
              <a:off x="762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7" name="Rectangle 207"/>
            <p:cNvSpPr>
              <a:spLocks noChangeArrowheads="1"/>
            </p:cNvSpPr>
            <p:nvPr/>
          </p:nvSpPr>
          <p:spPr bwMode="auto">
            <a:xfrm>
              <a:off x="90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8" name="Rectangle 208"/>
            <p:cNvSpPr>
              <a:spLocks noChangeArrowheads="1"/>
            </p:cNvSpPr>
            <p:nvPr/>
          </p:nvSpPr>
          <p:spPr bwMode="auto">
            <a:xfrm>
              <a:off x="104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69" name="Rectangle 209"/>
            <p:cNvSpPr>
              <a:spLocks noChangeArrowheads="1"/>
            </p:cNvSpPr>
            <p:nvPr/>
          </p:nvSpPr>
          <p:spPr bwMode="auto">
            <a:xfrm>
              <a:off x="118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0" name="Rectangle 210"/>
            <p:cNvSpPr>
              <a:spLocks noChangeArrowheads="1"/>
            </p:cNvSpPr>
            <p:nvPr/>
          </p:nvSpPr>
          <p:spPr bwMode="auto">
            <a:xfrm>
              <a:off x="133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1" name="Rectangle 211"/>
            <p:cNvSpPr>
              <a:spLocks noChangeArrowheads="1"/>
            </p:cNvSpPr>
            <p:nvPr/>
          </p:nvSpPr>
          <p:spPr bwMode="auto">
            <a:xfrm>
              <a:off x="147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2" name="Rectangle 212"/>
            <p:cNvSpPr>
              <a:spLocks noChangeArrowheads="1"/>
            </p:cNvSpPr>
            <p:nvPr/>
          </p:nvSpPr>
          <p:spPr bwMode="auto">
            <a:xfrm>
              <a:off x="1616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3" name="Rectangle 213"/>
            <p:cNvSpPr>
              <a:spLocks noChangeArrowheads="1"/>
            </p:cNvSpPr>
            <p:nvPr/>
          </p:nvSpPr>
          <p:spPr bwMode="auto">
            <a:xfrm>
              <a:off x="33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4" name="Rectangle 214"/>
            <p:cNvSpPr>
              <a:spLocks noChangeArrowheads="1"/>
            </p:cNvSpPr>
            <p:nvPr/>
          </p:nvSpPr>
          <p:spPr bwMode="auto">
            <a:xfrm>
              <a:off x="474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5" name="Rectangle 215"/>
            <p:cNvSpPr>
              <a:spLocks noChangeArrowheads="1"/>
            </p:cNvSpPr>
            <p:nvPr/>
          </p:nvSpPr>
          <p:spPr bwMode="auto">
            <a:xfrm>
              <a:off x="618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6" name="Rectangle 216"/>
            <p:cNvSpPr>
              <a:spLocks noChangeArrowheads="1"/>
            </p:cNvSpPr>
            <p:nvPr/>
          </p:nvSpPr>
          <p:spPr bwMode="auto">
            <a:xfrm>
              <a:off x="762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7" name="Rectangle 217"/>
            <p:cNvSpPr>
              <a:spLocks noChangeArrowheads="1"/>
            </p:cNvSpPr>
            <p:nvPr/>
          </p:nvSpPr>
          <p:spPr bwMode="auto">
            <a:xfrm>
              <a:off x="90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8" name="Rectangle 218"/>
            <p:cNvSpPr>
              <a:spLocks noChangeArrowheads="1"/>
            </p:cNvSpPr>
            <p:nvPr/>
          </p:nvSpPr>
          <p:spPr bwMode="auto">
            <a:xfrm>
              <a:off x="104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79" name="Rectangle 219"/>
            <p:cNvSpPr>
              <a:spLocks noChangeArrowheads="1"/>
            </p:cNvSpPr>
            <p:nvPr/>
          </p:nvSpPr>
          <p:spPr bwMode="auto">
            <a:xfrm>
              <a:off x="118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0" name="Rectangle 220"/>
            <p:cNvSpPr>
              <a:spLocks noChangeArrowheads="1"/>
            </p:cNvSpPr>
            <p:nvPr/>
          </p:nvSpPr>
          <p:spPr bwMode="auto">
            <a:xfrm>
              <a:off x="133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1" name="Rectangle 221"/>
            <p:cNvSpPr>
              <a:spLocks noChangeArrowheads="1"/>
            </p:cNvSpPr>
            <p:nvPr/>
          </p:nvSpPr>
          <p:spPr bwMode="auto">
            <a:xfrm>
              <a:off x="147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2" name="Rectangle 222"/>
            <p:cNvSpPr>
              <a:spLocks noChangeArrowheads="1"/>
            </p:cNvSpPr>
            <p:nvPr/>
          </p:nvSpPr>
          <p:spPr bwMode="auto">
            <a:xfrm>
              <a:off x="1616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3" name="Rectangle 223"/>
            <p:cNvSpPr>
              <a:spLocks noChangeArrowheads="1"/>
            </p:cNvSpPr>
            <p:nvPr/>
          </p:nvSpPr>
          <p:spPr bwMode="auto">
            <a:xfrm>
              <a:off x="1755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4" name="Rectangle 224"/>
            <p:cNvSpPr>
              <a:spLocks noChangeArrowheads="1"/>
            </p:cNvSpPr>
            <p:nvPr/>
          </p:nvSpPr>
          <p:spPr bwMode="auto">
            <a:xfrm>
              <a:off x="1899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5" name="Rectangle 225"/>
            <p:cNvSpPr>
              <a:spLocks noChangeArrowheads="1"/>
            </p:cNvSpPr>
            <p:nvPr/>
          </p:nvSpPr>
          <p:spPr bwMode="auto">
            <a:xfrm>
              <a:off x="2043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6" name="Rectangle 226"/>
            <p:cNvSpPr>
              <a:spLocks noChangeArrowheads="1"/>
            </p:cNvSpPr>
            <p:nvPr/>
          </p:nvSpPr>
          <p:spPr bwMode="auto">
            <a:xfrm>
              <a:off x="2187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7" name="Rectangle 227"/>
            <p:cNvSpPr>
              <a:spLocks noChangeArrowheads="1"/>
            </p:cNvSpPr>
            <p:nvPr/>
          </p:nvSpPr>
          <p:spPr bwMode="auto">
            <a:xfrm>
              <a:off x="2331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8" name="Rectangle 228"/>
            <p:cNvSpPr>
              <a:spLocks noChangeArrowheads="1"/>
            </p:cNvSpPr>
            <p:nvPr/>
          </p:nvSpPr>
          <p:spPr bwMode="auto">
            <a:xfrm>
              <a:off x="2470" y="2446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89" name="Rectangle 229"/>
            <p:cNvSpPr>
              <a:spLocks noChangeArrowheads="1"/>
            </p:cNvSpPr>
            <p:nvPr/>
          </p:nvSpPr>
          <p:spPr bwMode="auto">
            <a:xfrm>
              <a:off x="1755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0" name="Rectangle 230"/>
            <p:cNvSpPr>
              <a:spLocks noChangeArrowheads="1"/>
            </p:cNvSpPr>
            <p:nvPr/>
          </p:nvSpPr>
          <p:spPr bwMode="auto">
            <a:xfrm>
              <a:off x="1899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1" name="Rectangle 231"/>
            <p:cNvSpPr>
              <a:spLocks noChangeArrowheads="1"/>
            </p:cNvSpPr>
            <p:nvPr/>
          </p:nvSpPr>
          <p:spPr bwMode="auto">
            <a:xfrm>
              <a:off x="2043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2" name="Rectangle 232"/>
            <p:cNvSpPr>
              <a:spLocks noChangeArrowheads="1"/>
            </p:cNvSpPr>
            <p:nvPr/>
          </p:nvSpPr>
          <p:spPr bwMode="auto">
            <a:xfrm>
              <a:off x="2187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3" name="Rectangle 233"/>
            <p:cNvSpPr>
              <a:spLocks noChangeArrowheads="1"/>
            </p:cNvSpPr>
            <p:nvPr/>
          </p:nvSpPr>
          <p:spPr bwMode="auto">
            <a:xfrm>
              <a:off x="2331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4" name="Rectangle 234"/>
            <p:cNvSpPr>
              <a:spLocks noChangeArrowheads="1"/>
            </p:cNvSpPr>
            <p:nvPr/>
          </p:nvSpPr>
          <p:spPr bwMode="auto">
            <a:xfrm>
              <a:off x="2470" y="2588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5" name="Rectangle 235"/>
            <p:cNvSpPr>
              <a:spLocks noChangeArrowheads="1"/>
            </p:cNvSpPr>
            <p:nvPr/>
          </p:nvSpPr>
          <p:spPr bwMode="auto">
            <a:xfrm>
              <a:off x="1755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6" name="Rectangle 236"/>
            <p:cNvSpPr>
              <a:spLocks noChangeArrowheads="1"/>
            </p:cNvSpPr>
            <p:nvPr/>
          </p:nvSpPr>
          <p:spPr bwMode="auto">
            <a:xfrm>
              <a:off x="1899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7" name="Rectangle 237"/>
            <p:cNvSpPr>
              <a:spLocks noChangeArrowheads="1"/>
            </p:cNvSpPr>
            <p:nvPr/>
          </p:nvSpPr>
          <p:spPr bwMode="auto">
            <a:xfrm>
              <a:off x="2043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8" name="Rectangle 238"/>
            <p:cNvSpPr>
              <a:spLocks noChangeArrowheads="1"/>
            </p:cNvSpPr>
            <p:nvPr/>
          </p:nvSpPr>
          <p:spPr bwMode="auto">
            <a:xfrm>
              <a:off x="2187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599" name="Rectangle 239"/>
            <p:cNvSpPr>
              <a:spLocks noChangeArrowheads="1"/>
            </p:cNvSpPr>
            <p:nvPr/>
          </p:nvSpPr>
          <p:spPr bwMode="auto">
            <a:xfrm>
              <a:off x="2331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0" name="Rectangle 240"/>
            <p:cNvSpPr>
              <a:spLocks noChangeArrowheads="1"/>
            </p:cNvSpPr>
            <p:nvPr/>
          </p:nvSpPr>
          <p:spPr bwMode="auto">
            <a:xfrm>
              <a:off x="2470" y="2732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1" name="Rectangle 241"/>
            <p:cNvSpPr>
              <a:spLocks noChangeArrowheads="1"/>
            </p:cNvSpPr>
            <p:nvPr/>
          </p:nvSpPr>
          <p:spPr bwMode="auto">
            <a:xfrm>
              <a:off x="1755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2" name="Rectangle 242"/>
            <p:cNvSpPr>
              <a:spLocks noChangeArrowheads="1"/>
            </p:cNvSpPr>
            <p:nvPr/>
          </p:nvSpPr>
          <p:spPr bwMode="auto">
            <a:xfrm>
              <a:off x="1899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3" name="Rectangle 243"/>
            <p:cNvSpPr>
              <a:spLocks noChangeArrowheads="1"/>
            </p:cNvSpPr>
            <p:nvPr/>
          </p:nvSpPr>
          <p:spPr bwMode="auto">
            <a:xfrm>
              <a:off x="2043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4" name="Rectangle 244"/>
            <p:cNvSpPr>
              <a:spLocks noChangeArrowheads="1"/>
            </p:cNvSpPr>
            <p:nvPr/>
          </p:nvSpPr>
          <p:spPr bwMode="auto">
            <a:xfrm>
              <a:off x="2187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5" name="Rectangle 245"/>
            <p:cNvSpPr>
              <a:spLocks noChangeArrowheads="1"/>
            </p:cNvSpPr>
            <p:nvPr/>
          </p:nvSpPr>
          <p:spPr bwMode="auto">
            <a:xfrm>
              <a:off x="2331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6" name="Rectangle 246"/>
            <p:cNvSpPr>
              <a:spLocks noChangeArrowheads="1"/>
            </p:cNvSpPr>
            <p:nvPr/>
          </p:nvSpPr>
          <p:spPr bwMode="auto">
            <a:xfrm>
              <a:off x="2470" y="2874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7" name="Rectangle 247"/>
            <p:cNvSpPr>
              <a:spLocks noChangeArrowheads="1"/>
            </p:cNvSpPr>
            <p:nvPr/>
          </p:nvSpPr>
          <p:spPr bwMode="auto">
            <a:xfrm>
              <a:off x="1755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8" name="Rectangle 248"/>
            <p:cNvSpPr>
              <a:spLocks noChangeArrowheads="1"/>
            </p:cNvSpPr>
            <p:nvPr/>
          </p:nvSpPr>
          <p:spPr bwMode="auto">
            <a:xfrm>
              <a:off x="1899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09" name="Rectangle 249"/>
            <p:cNvSpPr>
              <a:spLocks noChangeArrowheads="1"/>
            </p:cNvSpPr>
            <p:nvPr/>
          </p:nvSpPr>
          <p:spPr bwMode="auto">
            <a:xfrm>
              <a:off x="2043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0" name="Rectangle 250"/>
            <p:cNvSpPr>
              <a:spLocks noChangeArrowheads="1"/>
            </p:cNvSpPr>
            <p:nvPr/>
          </p:nvSpPr>
          <p:spPr bwMode="auto">
            <a:xfrm>
              <a:off x="2187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1" name="Rectangle 251"/>
            <p:cNvSpPr>
              <a:spLocks noChangeArrowheads="1"/>
            </p:cNvSpPr>
            <p:nvPr/>
          </p:nvSpPr>
          <p:spPr bwMode="auto">
            <a:xfrm>
              <a:off x="2331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612" name="Rectangle 252"/>
            <p:cNvSpPr>
              <a:spLocks noChangeArrowheads="1"/>
            </p:cNvSpPr>
            <p:nvPr/>
          </p:nvSpPr>
          <p:spPr bwMode="auto">
            <a:xfrm>
              <a:off x="2470" y="3011"/>
              <a:ext cx="141" cy="141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5613" name="Line 253"/>
          <p:cNvSpPr>
            <a:spLocks noChangeShapeType="1"/>
          </p:cNvSpPr>
          <p:nvPr/>
        </p:nvSpPr>
        <p:spPr bwMode="auto">
          <a:xfrm>
            <a:off x="523875" y="1624013"/>
            <a:ext cx="3838575" cy="1587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14" name="Line 254"/>
          <p:cNvSpPr>
            <a:spLocks noChangeShapeType="1"/>
          </p:cNvSpPr>
          <p:nvPr/>
        </p:nvSpPr>
        <p:spPr bwMode="auto">
          <a:xfrm>
            <a:off x="523875" y="1624013"/>
            <a:ext cx="1588" cy="3560762"/>
          </a:xfrm>
          <a:prstGeom prst="line">
            <a:avLst/>
          </a:prstGeom>
          <a:noFill/>
          <a:ln w="25560">
            <a:solidFill>
              <a:srgbClr val="333399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15" name="Text Box 255"/>
          <p:cNvSpPr txBox="1">
            <a:spLocks noChangeArrowheads="1"/>
          </p:cNvSpPr>
          <p:nvPr/>
        </p:nvSpPr>
        <p:spPr bwMode="auto">
          <a:xfrm>
            <a:off x="1588" y="1255713"/>
            <a:ext cx="801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Origin</a:t>
            </a:r>
          </a:p>
        </p:txBody>
      </p:sp>
      <p:sp>
        <p:nvSpPr>
          <p:cNvPr id="15616" name="Text Box 256"/>
          <p:cNvSpPr txBox="1">
            <a:spLocks noChangeArrowheads="1"/>
          </p:cNvSpPr>
          <p:nvPr/>
        </p:nvSpPr>
        <p:spPr bwMode="auto">
          <a:xfrm>
            <a:off x="4141788" y="1257300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x</a:t>
            </a:r>
          </a:p>
        </p:txBody>
      </p:sp>
      <p:sp>
        <p:nvSpPr>
          <p:cNvPr id="15617" name="Text Box 257"/>
          <p:cNvSpPr txBox="1">
            <a:spLocks noChangeArrowheads="1"/>
          </p:cNvSpPr>
          <p:nvPr/>
        </p:nvSpPr>
        <p:spPr bwMode="auto">
          <a:xfrm>
            <a:off x="241300" y="4970463"/>
            <a:ext cx="282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y</a:t>
            </a:r>
          </a:p>
        </p:txBody>
      </p:sp>
      <p:sp>
        <p:nvSpPr>
          <p:cNvPr id="15618" name="Text Box 258"/>
          <p:cNvSpPr txBox="1">
            <a:spLocks noChangeArrowheads="1"/>
          </p:cNvSpPr>
          <p:nvPr/>
        </p:nvSpPr>
        <p:spPr bwMode="auto">
          <a:xfrm>
            <a:off x="2798763" y="4997450"/>
            <a:ext cx="1449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800" b="1" i="1" smtClean="0">
                <a:solidFill>
                  <a:srgbClr val="0033CC"/>
                </a:solidFill>
                <a:latin typeface="Times New Roman" charset="0"/>
              </a:rPr>
              <a:t>Image f (x, y)</a:t>
            </a:r>
          </a:p>
        </p:txBody>
      </p:sp>
      <p:cxnSp>
        <p:nvCxnSpPr>
          <p:cNvPr id="15619" name="AutoShape 259"/>
          <p:cNvCxnSpPr>
            <a:cxnSpLocks noChangeShapeType="1"/>
            <a:stCxn id="15623" idx="6"/>
          </p:cNvCxnSpPr>
          <p:nvPr/>
        </p:nvCxnSpPr>
        <p:spPr bwMode="auto">
          <a:xfrm flipV="1">
            <a:off x="3673475" y="2200275"/>
            <a:ext cx="1293813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620" name="Text Box 260"/>
          <p:cNvSpPr txBox="1">
            <a:spLocks noChangeArrowheads="1"/>
          </p:cNvSpPr>
          <p:nvPr/>
        </p:nvSpPr>
        <p:spPr bwMode="auto">
          <a:xfrm>
            <a:off x="4351338" y="3722688"/>
            <a:ext cx="4538662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5334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2600" smtClean="0">
                <a:latin typeface="Times New Roman" charset="0"/>
              </a:rPr>
              <a:t>e = 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*106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*104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*100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*108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*99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*98 + </a:t>
            </a:r>
            <a:br>
              <a:rPr lang="en-IE" sz="2600" smtClean="0">
                <a:latin typeface="Times New Roman" charset="0"/>
              </a:rPr>
            </a:br>
            <a:r>
              <a:rPr lang="en-IE" sz="2600" smtClean="0">
                <a:latin typeface="Times New Roman" charset="0"/>
              </a:rPr>
              <a:t>	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*95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*90 + </a:t>
            </a:r>
            <a:r>
              <a:rPr lang="en-IE" baseline="30000" smtClean="0">
                <a:latin typeface="Times New Roman" charset="0"/>
              </a:rPr>
              <a:t>1</a:t>
            </a:r>
            <a:r>
              <a:rPr lang="en-IE" smtClean="0">
                <a:latin typeface="Times New Roman" charset="0"/>
              </a:rPr>
              <a:t>/</a:t>
            </a:r>
            <a:r>
              <a:rPr lang="en-IE" baseline="-25000" smtClean="0">
                <a:latin typeface="Times New Roman" charset="0"/>
              </a:rPr>
              <a:t>9</a:t>
            </a:r>
            <a:r>
              <a:rPr lang="en-IE" sz="2600" smtClean="0">
                <a:latin typeface="Times New Roman" charset="0"/>
              </a:rPr>
              <a:t>*85</a:t>
            </a:r>
          </a:p>
          <a:p>
            <a:pPr>
              <a:buClrTx/>
              <a:buFontTx/>
              <a:buNone/>
              <a:defRPr/>
            </a:pPr>
            <a:r>
              <a:rPr lang="en-IE" sz="2600" smtClean="0">
                <a:latin typeface="Times New Roman" charset="0"/>
              </a:rPr>
              <a:t>   =	98.3333</a:t>
            </a:r>
          </a:p>
        </p:txBody>
      </p:sp>
      <p:sp>
        <p:nvSpPr>
          <p:cNvPr id="15621" name="Text Box 261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Filter</a:t>
            </a:r>
          </a:p>
        </p:txBody>
      </p:sp>
      <p:sp>
        <p:nvSpPr>
          <p:cNvPr id="15622" name="Text Box 262"/>
          <p:cNvSpPr txBox="1">
            <a:spLocks noChangeArrowheads="1"/>
          </p:cNvSpPr>
          <p:nvPr/>
        </p:nvSpPr>
        <p:spPr bwMode="auto">
          <a:xfrm>
            <a:off x="1301750" y="3308350"/>
            <a:ext cx="1425575" cy="487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1600" i="1" smtClean="0"/>
              <a:t>Simple 3*3</a:t>
            </a:r>
            <a:br>
              <a:rPr lang="en-IE" sz="1600" i="1" smtClean="0"/>
            </a:br>
            <a:r>
              <a:rPr lang="en-IE" sz="1600" i="1" smtClean="0"/>
              <a:t>Neighbourhood</a:t>
            </a:r>
          </a:p>
        </p:txBody>
      </p:sp>
      <p:sp>
        <p:nvSpPr>
          <p:cNvPr id="15623" name="Oval 263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624" name="Rectangle 264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800" i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106</a:t>
            </a:r>
          </a:p>
        </p:txBody>
      </p:sp>
      <p:grpSp>
        <p:nvGrpSpPr>
          <p:cNvPr id="15625" name="Group 265"/>
          <p:cNvGrpSpPr>
            <a:grpSpLocks/>
          </p:cNvGrpSpPr>
          <p:nvPr/>
        </p:nvGrpSpPr>
        <p:grpSpPr bwMode="auto">
          <a:xfrm>
            <a:off x="2790825" y="3206750"/>
            <a:ext cx="673100" cy="681038"/>
            <a:chOff x="1758" y="2020"/>
            <a:chExt cx="424" cy="429"/>
          </a:xfrm>
        </p:grpSpPr>
        <p:sp>
          <p:nvSpPr>
            <p:cNvPr id="15626" name="Rectangle 266"/>
            <p:cNvSpPr>
              <a:spLocks noChangeArrowheads="1"/>
            </p:cNvSpPr>
            <p:nvPr/>
          </p:nvSpPr>
          <p:spPr bwMode="auto">
            <a:xfrm>
              <a:off x="1758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104</a:t>
              </a:r>
            </a:p>
          </p:txBody>
        </p:sp>
        <p:sp>
          <p:nvSpPr>
            <p:cNvPr id="15627" name="Rectangle 267"/>
            <p:cNvSpPr>
              <a:spLocks noChangeArrowheads="1"/>
            </p:cNvSpPr>
            <p:nvPr/>
          </p:nvSpPr>
          <p:spPr bwMode="auto">
            <a:xfrm>
              <a:off x="1758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99</a:t>
              </a:r>
            </a:p>
          </p:txBody>
        </p:sp>
        <p:sp>
          <p:nvSpPr>
            <p:cNvPr id="15628" name="Rectangle 268"/>
            <p:cNvSpPr>
              <a:spLocks noChangeArrowheads="1"/>
            </p:cNvSpPr>
            <p:nvPr/>
          </p:nvSpPr>
          <p:spPr bwMode="auto">
            <a:xfrm>
              <a:off x="1758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95</a:t>
              </a:r>
            </a:p>
          </p:txBody>
        </p:sp>
        <p:sp>
          <p:nvSpPr>
            <p:cNvPr id="15629" name="Rectangle 269"/>
            <p:cNvSpPr>
              <a:spLocks noChangeArrowheads="1"/>
            </p:cNvSpPr>
            <p:nvPr/>
          </p:nvSpPr>
          <p:spPr bwMode="auto">
            <a:xfrm>
              <a:off x="1897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100</a:t>
              </a:r>
            </a:p>
          </p:txBody>
        </p:sp>
        <p:sp>
          <p:nvSpPr>
            <p:cNvPr id="15630" name="Rectangle 270"/>
            <p:cNvSpPr>
              <a:spLocks noChangeArrowheads="1"/>
            </p:cNvSpPr>
            <p:nvPr/>
          </p:nvSpPr>
          <p:spPr bwMode="auto">
            <a:xfrm>
              <a:off x="2041" y="2020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108</a:t>
              </a:r>
            </a:p>
          </p:txBody>
        </p:sp>
        <p:sp>
          <p:nvSpPr>
            <p:cNvPr id="15631" name="Rectangle 271"/>
            <p:cNvSpPr>
              <a:spLocks noChangeArrowheads="1"/>
            </p:cNvSpPr>
            <p:nvPr/>
          </p:nvSpPr>
          <p:spPr bwMode="auto">
            <a:xfrm>
              <a:off x="2041" y="2166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98</a:t>
              </a:r>
            </a:p>
          </p:txBody>
        </p:sp>
        <p:sp>
          <p:nvSpPr>
            <p:cNvPr id="15632" name="Rectangle 272"/>
            <p:cNvSpPr>
              <a:spLocks noChangeArrowheads="1"/>
            </p:cNvSpPr>
            <p:nvPr/>
          </p:nvSpPr>
          <p:spPr bwMode="auto">
            <a:xfrm>
              <a:off x="1897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90</a:t>
              </a:r>
            </a:p>
          </p:txBody>
        </p:sp>
        <p:sp>
          <p:nvSpPr>
            <p:cNvPr id="15633" name="Rectangle 273"/>
            <p:cNvSpPr>
              <a:spLocks noChangeArrowheads="1"/>
            </p:cNvSpPr>
            <p:nvPr/>
          </p:nvSpPr>
          <p:spPr bwMode="auto">
            <a:xfrm>
              <a:off x="2041" y="2308"/>
              <a:ext cx="141" cy="141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9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85</a:t>
              </a:r>
            </a:p>
          </p:txBody>
        </p:sp>
      </p:grpSp>
      <p:grpSp>
        <p:nvGrpSpPr>
          <p:cNvPr id="15634" name="Group 274"/>
          <p:cNvGrpSpPr>
            <a:grpSpLocks/>
          </p:cNvGrpSpPr>
          <p:nvPr/>
        </p:nvGrpSpPr>
        <p:grpSpPr bwMode="auto">
          <a:xfrm>
            <a:off x="2773363" y="3203575"/>
            <a:ext cx="681037" cy="677863"/>
            <a:chOff x="1747" y="2018"/>
            <a:chExt cx="429" cy="427"/>
          </a:xfrm>
        </p:grpSpPr>
        <p:sp>
          <p:nvSpPr>
            <p:cNvPr id="15635" name="Rectangle 275"/>
            <p:cNvSpPr>
              <a:spLocks noChangeArrowheads="1"/>
            </p:cNvSpPr>
            <p:nvPr/>
          </p:nvSpPr>
          <p:spPr bwMode="auto">
            <a:xfrm>
              <a:off x="1747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6" name="Rectangle 276"/>
            <p:cNvSpPr>
              <a:spLocks noChangeArrowheads="1"/>
            </p:cNvSpPr>
            <p:nvPr/>
          </p:nvSpPr>
          <p:spPr bwMode="auto">
            <a:xfrm>
              <a:off x="1891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7" name="Rectangle 277"/>
            <p:cNvSpPr>
              <a:spLocks noChangeArrowheads="1"/>
            </p:cNvSpPr>
            <p:nvPr/>
          </p:nvSpPr>
          <p:spPr bwMode="auto">
            <a:xfrm>
              <a:off x="2035" y="2018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8" name="Rectangle 278"/>
            <p:cNvSpPr>
              <a:spLocks noChangeArrowheads="1"/>
            </p:cNvSpPr>
            <p:nvPr/>
          </p:nvSpPr>
          <p:spPr bwMode="auto">
            <a:xfrm>
              <a:off x="1747" y="2160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39" name="Rectangle 279"/>
            <p:cNvSpPr>
              <a:spLocks noChangeArrowheads="1"/>
            </p:cNvSpPr>
            <p:nvPr/>
          </p:nvSpPr>
          <p:spPr bwMode="auto">
            <a:xfrm>
              <a:off x="1891" y="2160"/>
              <a:ext cx="141" cy="141"/>
            </a:xfrm>
            <a:prstGeom prst="rect">
              <a:avLst/>
            </a:prstGeom>
            <a:solidFill>
              <a:srgbClr val="000080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0" name="Rectangle 280"/>
            <p:cNvSpPr>
              <a:spLocks noChangeArrowheads="1"/>
            </p:cNvSpPr>
            <p:nvPr/>
          </p:nvSpPr>
          <p:spPr bwMode="auto">
            <a:xfrm>
              <a:off x="2035" y="2160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1" name="Rectangle 281"/>
            <p:cNvSpPr>
              <a:spLocks noChangeArrowheads="1"/>
            </p:cNvSpPr>
            <p:nvPr/>
          </p:nvSpPr>
          <p:spPr bwMode="auto">
            <a:xfrm>
              <a:off x="1747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2" name="Rectangle 282"/>
            <p:cNvSpPr>
              <a:spLocks noChangeArrowheads="1"/>
            </p:cNvSpPr>
            <p:nvPr/>
          </p:nvSpPr>
          <p:spPr bwMode="auto">
            <a:xfrm>
              <a:off x="1891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15643" name="Rectangle 283"/>
            <p:cNvSpPr>
              <a:spLocks noChangeArrowheads="1"/>
            </p:cNvSpPr>
            <p:nvPr/>
          </p:nvSpPr>
          <p:spPr bwMode="auto">
            <a:xfrm>
              <a:off x="2035" y="2304"/>
              <a:ext cx="141" cy="141"/>
            </a:xfrm>
            <a:prstGeom prst="rect">
              <a:avLst/>
            </a:prstGeom>
            <a:solidFill>
              <a:srgbClr val="99CCFF"/>
            </a:solidFill>
            <a:ln w="25560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9</a:t>
              </a:r>
            </a:p>
          </p:txBody>
        </p:sp>
      </p:grpSp>
      <p:sp>
        <p:nvSpPr>
          <p:cNvPr id="15644" name="Text Box 284"/>
          <p:cNvSpPr txBox="1">
            <a:spLocks noChangeArrowheads="1"/>
          </p:cNvSpPr>
          <p:nvPr/>
        </p:nvSpPr>
        <p:spPr bwMode="auto">
          <a:xfrm>
            <a:off x="3502025" y="3308350"/>
            <a:ext cx="1368425" cy="487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IE" sz="1600" i="1" smtClean="0">
                <a:solidFill>
                  <a:srgbClr val="0033CC"/>
                </a:solidFill>
              </a:rPr>
              <a:t>3*3 Smoothing</a:t>
            </a:r>
            <a:br>
              <a:rPr lang="en-IE" sz="1600" i="1" smtClean="0">
                <a:solidFill>
                  <a:srgbClr val="0033CC"/>
                </a:solidFill>
              </a:rPr>
            </a:br>
            <a:r>
              <a:rPr lang="en-IE" sz="1600" i="1" smtClean="0">
                <a:solidFill>
                  <a:srgbClr val="0033CC"/>
                </a:solidFill>
              </a:rPr>
              <a:t>Filter</a:t>
            </a:r>
          </a:p>
        </p:txBody>
      </p:sp>
      <p:cxnSp>
        <p:nvCxnSpPr>
          <p:cNvPr id="15645" name="AutoShape 285"/>
          <p:cNvCxnSpPr>
            <a:cxnSpLocks noChangeShapeType="1"/>
            <a:stCxn id="15646" idx="6"/>
          </p:cNvCxnSpPr>
          <p:nvPr/>
        </p:nvCxnSpPr>
        <p:spPr bwMode="auto">
          <a:xfrm flipV="1">
            <a:off x="3660775" y="2203450"/>
            <a:ext cx="3479800" cy="134778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646" name="Oval 286"/>
          <p:cNvSpPr>
            <a:spLocks noChangeArrowheads="1"/>
          </p:cNvSpPr>
          <p:nvPr/>
        </p:nvSpPr>
        <p:spPr bwMode="auto">
          <a:xfrm>
            <a:off x="2584450" y="3013075"/>
            <a:ext cx="1076325" cy="1076325"/>
          </a:xfrm>
          <a:prstGeom prst="ellipse">
            <a:avLst/>
          </a:prstGeom>
          <a:noFill/>
          <a:ln w="5076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5647" name="Group 287"/>
          <p:cNvGrpSpPr>
            <a:grpSpLocks/>
          </p:cNvGrpSpPr>
          <p:nvPr/>
        </p:nvGrpSpPr>
        <p:grpSpPr bwMode="auto">
          <a:xfrm>
            <a:off x="4965700" y="1425575"/>
            <a:ext cx="1563688" cy="1555750"/>
            <a:chOff x="3128" y="898"/>
            <a:chExt cx="985" cy="980"/>
          </a:xfrm>
        </p:grpSpPr>
        <p:sp>
          <p:nvSpPr>
            <p:cNvPr id="15648" name="Rectangle 288"/>
            <p:cNvSpPr>
              <a:spLocks noChangeArrowheads="1"/>
            </p:cNvSpPr>
            <p:nvPr/>
          </p:nvSpPr>
          <p:spPr bwMode="auto">
            <a:xfrm>
              <a:off x="3128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104</a:t>
              </a:r>
            </a:p>
          </p:txBody>
        </p:sp>
        <p:sp>
          <p:nvSpPr>
            <p:cNvPr id="15649" name="Rectangle 289"/>
            <p:cNvSpPr>
              <a:spLocks noChangeArrowheads="1"/>
            </p:cNvSpPr>
            <p:nvPr/>
          </p:nvSpPr>
          <p:spPr bwMode="auto">
            <a:xfrm>
              <a:off x="3457" y="898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100</a:t>
              </a:r>
            </a:p>
          </p:txBody>
        </p:sp>
        <p:sp>
          <p:nvSpPr>
            <p:cNvPr id="15650" name="Rectangle 290"/>
            <p:cNvSpPr>
              <a:spLocks noChangeArrowheads="1"/>
            </p:cNvSpPr>
            <p:nvPr/>
          </p:nvSpPr>
          <p:spPr bwMode="auto">
            <a:xfrm>
              <a:off x="3787" y="898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108</a:t>
              </a:r>
            </a:p>
          </p:txBody>
        </p:sp>
        <p:sp>
          <p:nvSpPr>
            <p:cNvPr id="15651" name="Rectangle 291"/>
            <p:cNvSpPr>
              <a:spLocks noChangeArrowheads="1"/>
            </p:cNvSpPr>
            <p:nvPr/>
          </p:nvSpPr>
          <p:spPr bwMode="auto">
            <a:xfrm>
              <a:off x="3128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99</a:t>
              </a:r>
            </a:p>
          </p:txBody>
        </p:sp>
        <p:sp>
          <p:nvSpPr>
            <p:cNvPr id="15652" name="Rectangle 292"/>
            <p:cNvSpPr>
              <a:spLocks noChangeArrowheads="1"/>
            </p:cNvSpPr>
            <p:nvPr/>
          </p:nvSpPr>
          <p:spPr bwMode="auto">
            <a:xfrm>
              <a:off x="3457" y="1223"/>
              <a:ext cx="327" cy="326"/>
            </a:xfrm>
            <a:prstGeom prst="rect">
              <a:avLst/>
            </a:prstGeom>
            <a:solidFill>
              <a:srgbClr val="C0C0C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106</a:t>
              </a:r>
            </a:p>
          </p:txBody>
        </p:sp>
        <p:sp>
          <p:nvSpPr>
            <p:cNvPr id="15653" name="Rectangle 293"/>
            <p:cNvSpPr>
              <a:spLocks noChangeArrowheads="1"/>
            </p:cNvSpPr>
            <p:nvPr/>
          </p:nvSpPr>
          <p:spPr bwMode="auto">
            <a:xfrm>
              <a:off x="3787" y="1223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98</a:t>
              </a:r>
            </a:p>
          </p:txBody>
        </p:sp>
        <p:sp>
          <p:nvSpPr>
            <p:cNvPr id="15654" name="Rectangle 294"/>
            <p:cNvSpPr>
              <a:spLocks noChangeArrowheads="1"/>
            </p:cNvSpPr>
            <p:nvPr/>
          </p:nvSpPr>
          <p:spPr bwMode="auto">
            <a:xfrm>
              <a:off x="3128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95</a:t>
              </a:r>
            </a:p>
          </p:txBody>
        </p:sp>
        <p:sp>
          <p:nvSpPr>
            <p:cNvPr id="15655" name="Rectangle 295"/>
            <p:cNvSpPr>
              <a:spLocks noChangeArrowheads="1"/>
            </p:cNvSpPr>
            <p:nvPr/>
          </p:nvSpPr>
          <p:spPr bwMode="auto">
            <a:xfrm>
              <a:off x="3457" y="1552"/>
              <a:ext cx="327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90</a:t>
              </a:r>
            </a:p>
          </p:txBody>
        </p:sp>
        <p:sp>
          <p:nvSpPr>
            <p:cNvPr id="15656" name="Rectangle 296"/>
            <p:cNvSpPr>
              <a:spLocks noChangeArrowheads="1"/>
            </p:cNvSpPr>
            <p:nvPr/>
          </p:nvSpPr>
          <p:spPr bwMode="auto">
            <a:xfrm>
              <a:off x="3787" y="1552"/>
              <a:ext cx="326" cy="326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2000" i="1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85</a:t>
              </a:r>
            </a:p>
          </p:txBody>
        </p:sp>
      </p:grpSp>
      <p:sp>
        <p:nvSpPr>
          <p:cNvPr id="15657" name="Text Box 297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1800" b="1" smtClean="0"/>
              <a:t>Original Image Pixels</a:t>
            </a:r>
          </a:p>
        </p:txBody>
      </p:sp>
      <p:sp>
        <p:nvSpPr>
          <p:cNvPr id="15658" name="Text Box 298"/>
          <p:cNvSpPr txBox="1">
            <a:spLocks noChangeArrowheads="1"/>
          </p:cNvSpPr>
          <p:nvPr/>
        </p:nvSpPr>
        <p:spPr bwMode="auto">
          <a:xfrm>
            <a:off x="6543675" y="1828800"/>
            <a:ext cx="523875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IE" sz="5400" i="1" smtClean="0">
                <a:latin typeface="Times New Roman" charset="0"/>
              </a:rPr>
              <a:t>*</a:t>
            </a:r>
          </a:p>
        </p:txBody>
      </p:sp>
      <p:sp>
        <p:nvSpPr>
          <p:cNvPr id="15659" name="Rectangle 299"/>
          <p:cNvSpPr>
            <a:spLocks noChangeArrowheads="1"/>
          </p:cNvSpPr>
          <p:nvPr/>
        </p:nvSpPr>
        <p:spPr bwMode="auto">
          <a:xfrm>
            <a:off x="228600" y="5716588"/>
            <a:ext cx="89154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3200">
                <a:solidFill>
                  <a:srgbClr val="000000"/>
                </a:solidFill>
                <a:latin typeface="Arial" charset="0"/>
                <a:ea typeface="ＭＳ Ｐゴシック" charset="0"/>
              </a:rPr>
              <a:t>The above is repeated for every pixel in the original image to generate the smoothed image</a:t>
            </a:r>
          </a:p>
        </p:txBody>
      </p:sp>
    </p:spTree>
    <p:extLst>
      <p:ext uri="{BB962C8B-B14F-4D97-AF65-F5344CB8AC3E}">
        <p14:creationId xmlns:p14="http://schemas.microsoft.com/office/powerpoint/2010/main" val="1424148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5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5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5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3" grpId="0" animBg="1"/>
      <p:bldP spid="15623" grpId="1" animBg="1"/>
      <p:bldP spid="15646" grpId="0" animBg="1"/>
      <p:bldP spid="1564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Point Processing</a:t>
            </a:r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simplest spatial domain operations occur when the neighbourhood is simply the pixel itself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In this case </a:t>
            </a:r>
            <a:r>
              <a:rPr lang="en-IE" sz="3600" i="1" smtClean="0">
                <a:latin typeface="Times New Roman" charset="0"/>
              </a:rPr>
              <a:t>T</a:t>
            </a:r>
            <a:r>
              <a:rPr lang="en-IE" sz="3200" smtClean="0"/>
              <a:t> is referred to as a </a:t>
            </a:r>
            <a:r>
              <a:rPr lang="en-IE" sz="3200" i="1" smtClean="0"/>
              <a:t>grey level transformation function </a:t>
            </a:r>
            <a:r>
              <a:rPr lang="en-IE" sz="3200" smtClean="0"/>
              <a:t>or a </a:t>
            </a:r>
            <a:r>
              <a:rPr lang="en-IE" sz="3200" i="1" smtClean="0"/>
              <a:t>point processing operation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Point processing operations take the form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i="1" smtClean="0">
                <a:latin typeface="Times New Roman" charset="0"/>
              </a:rPr>
              <a:t>s = T ( r )</a:t>
            </a:r>
          </a:p>
          <a:p>
            <a:pPr>
              <a:lnSpc>
                <a:spcPct val="90000"/>
              </a:lnSpc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where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s</a:t>
            </a:r>
            <a:r>
              <a:rPr lang="en-IE" sz="3200" smtClean="0"/>
              <a:t> refers to the processed image pixel value and </a:t>
            </a:r>
            <a:r>
              <a:rPr lang="en-IE" sz="3600" i="1" smtClean="0">
                <a:latin typeface="Times New Roman" charset="0"/>
                <a:cs typeface="Times New Roman" charset="0"/>
              </a:rPr>
              <a:t>r</a:t>
            </a:r>
            <a:r>
              <a:rPr lang="en-IE" sz="3200" smtClean="0"/>
              <a:t> refers to the original image pixel value</a:t>
            </a:r>
          </a:p>
        </p:txBody>
      </p:sp>
    </p:spTree>
    <p:extLst>
      <p:ext uri="{BB962C8B-B14F-4D97-AF65-F5344CB8AC3E}">
        <p14:creationId xmlns:p14="http://schemas.microsoft.com/office/powerpoint/2010/main" val="2272287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image at the top left </a:t>
            </a:r>
            <a:br>
              <a:rPr lang="en-IE" sz="3200" smtClean="0"/>
            </a:br>
            <a:r>
              <a:rPr lang="en-IE" sz="3200" smtClean="0"/>
              <a:t>is an original image of </a:t>
            </a:r>
            <a:br>
              <a:rPr lang="en-IE" sz="3200" smtClean="0"/>
            </a:br>
            <a:r>
              <a:rPr lang="en-IE" sz="3200" smtClean="0"/>
              <a:t>size 500*500 pixels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The subsequent images </a:t>
            </a:r>
            <a:br>
              <a:rPr lang="en-IE" sz="3200" smtClean="0"/>
            </a:br>
            <a:r>
              <a:rPr lang="en-IE" sz="3200" smtClean="0"/>
              <a:t>show the image after </a:t>
            </a:r>
            <a:br>
              <a:rPr lang="en-IE" sz="3200" smtClean="0"/>
            </a:br>
            <a:r>
              <a:rPr lang="en-IE" sz="3200" smtClean="0"/>
              <a:t>filtering with an averaging </a:t>
            </a:r>
            <a:br>
              <a:rPr lang="en-IE" sz="3200" smtClean="0"/>
            </a:br>
            <a:r>
              <a:rPr lang="en-IE" sz="3200" smtClean="0"/>
              <a:t>filter of increasing sizes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3, 5, 9, 15 and 35</a:t>
            </a:r>
          </a:p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Notice how detail begins </a:t>
            </a:r>
            <a:br>
              <a:rPr lang="en-IE" sz="3200" smtClean="0"/>
            </a:br>
            <a:r>
              <a:rPr lang="en-IE" sz="3200" smtClean="0"/>
              <a:t>to disappear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271588"/>
            <a:ext cx="3746500" cy="558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8677" name="Group 4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922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1" b="66563"/>
          <a:stretch>
            <a:fillRect/>
          </a:stretch>
        </p:blipFill>
        <p:spPr bwMode="auto">
          <a:xfrm>
            <a:off x="1989138" y="1736725"/>
            <a:ext cx="48260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0111" b="665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0724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837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5" b="66563"/>
          <a:stretch>
            <a:fillRect/>
          </a:stretch>
        </p:blipFill>
        <p:spPr bwMode="auto">
          <a:xfrm>
            <a:off x="2087563" y="1525588"/>
            <a:ext cx="4867275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675" b="665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187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7" r="50546" b="33244"/>
          <a:stretch>
            <a:fillRect/>
          </a:stretch>
        </p:blipFill>
        <p:spPr bwMode="auto">
          <a:xfrm>
            <a:off x="2128838" y="1863725"/>
            <a:ext cx="4784725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637" r="50546" b="332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4820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57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 t="34183" b="33244"/>
          <a:stretch>
            <a:fillRect/>
          </a:stretch>
        </p:blipFill>
        <p:spPr bwMode="auto">
          <a:xfrm>
            <a:off x="2082800" y="1693863"/>
            <a:ext cx="4876800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583" t="34183" b="332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568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5" r="50546"/>
          <a:stretch>
            <a:fillRect/>
          </a:stretch>
        </p:blipFill>
        <p:spPr bwMode="auto">
          <a:xfrm>
            <a:off x="2128838" y="1693863"/>
            <a:ext cx="4784725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6475" r="505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8916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1509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9" t="66624"/>
          <a:stretch>
            <a:fillRect/>
          </a:stretch>
        </p:blipFill>
        <p:spPr bwMode="auto">
          <a:xfrm>
            <a:off x="2103438" y="1608138"/>
            <a:ext cx="4835525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29" t="6662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0964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71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Image Smoothing Example</a:t>
            </a:r>
          </a:p>
        </p:txBody>
      </p:sp>
      <p:grpSp>
        <p:nvGrpSpPr>
          <p:cNvPr id="43011" name="Group 2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3556" name="Rectangle 4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524000"/>
            <a:ext cx="850423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343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Weighted Smoothing Filters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More effective smoothing filters can be generated by allowing different pixels in the neighbourhood different weights in the averaging function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Pixels closer to the </a:t>
            </a:r>
            <a:br>
              <a:rPr lang="en-IE" sz="2800" smtClean="0"/>
            </a:br>
            <a:r>
              <a:rPr lang="en-IE" sz="2800" smtClean="0"/>
              <a:t>central pixel are more </a:t>
            </a:r>
            <a:br>
              <a:rPr lang="en-IE" sz="2800" smtClean="0"/>
            </a:br>
            <a:r>
              <a:rPr lang="en-IE" sz="2800" smtClean="0"/>
              <a:t>important</a:t>
            </a:r>
          </a:p>
          <a:p>
            <a:pPr marL="0" lvl="1" indent="0">
              <a:spcBef>
                <a:spcPts val="700"/>
              </a:spcBef>
              <a:buClrTx/>
              <a:buFontTx/>
              <a:buNone/>
              <a:defRPr/>
            </a:pPr>
            <a:r>
              <a:rPr lang="en-IE" sz="2800" smtClean="0"/>
              <a:t>Often referred to as a </a:t>
            </a:r>
            <a:br>
              <a:rPr lang="en-IE" sz="2800" smtClean="0"/>
            </a:br>
            <a:r>
              <a:rPr lang="en-IE" sz="2800" i="1" smtClean="0"/>
              <a:t>weighted averaging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5584825" y="3116263"/>
          <a:ext cx="2716213" cy="2574925"/>
        </p:xfrm>
        <a:graphic>
          <a:graphicData uri="http://schemas.openxmlformats.org/drawingml/2006/table">
            <a:tbl>
              <a:tblPr/>
              <a:tblGrid>
                <a:gridCol w="904875"/>
                <a:gridCol w="906463"/>
                <a:gridCol w="904875"/>
              </a:tblGrid>
              <a:tr h="8413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</a:p>
                  </a:txBody>
                  <a:tcPr marL="90000" marR="90000" marT="18439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13" name="Rectangle 37"/>
          <p:cNvSpPr>
            <a:spLocks noChangeArrowheads="1"/>
          </p:cNvSpPr>
          <p:nvPr/>
        </p:nvSpPr>
        <p:spPr bwMode="auto">
          <a:xfrm>
            <a:off x="5526088" y="5667375"/>
            <a:ext cx="2786062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spcBef>
                <a:spcPts val="7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IE" sz="2800">
                <a:solidFill>
                  <a:srgbClr val="000000"/>
                </a:solidFill>
                <a:latin typeface="Arial" charset="0"/>
                <a:ea typeface="ＭＳ Ｐゴシック" charset="0"/>
              </a:rPr>
              <a:t>Weighted  averaging filter</a:t>
            </a:r>
          </a:p>
        </p:txBody>
      </p:sp>
    </p:spTree>
    <p:extLst>
      <p:ext uri="{BB962C8B-B14F-4D97-AF65-F5344CB8AC3E}">
        <p14:creationId xmlns:p14="http://schemas.microsoft.com/office/powerpoint/2010/main" val="3197553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657225" y="0"/>
            <a:ext cx="8486775" cy="1231900"/>
          </a:xfrm>
          <a:prstGeom prst="rect">
            <a:avLst/>
          </a:prstGeom>
          <a:solidFill>
            <a:srgbClr val="333399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  <a:defRPr/>
            </a:pPr>
            <a:r>
              <a:rPr lang="en-IE" sz="4000" smtClean="0">
                <a:solidFill>
                  <a:srgbClr val="FFFFFF"/>
                </a:solidFill>
              </a:rPr>
              <a:t>Another Smoothing Example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57200" y="1352550"/>
            <a:ext cx="82296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  <a:defRPr/>
            </a:pPr>
            <a:r>
              <a:rPr lang="en-IE" sz="3200" smtClean="0"/>
              <a:t>By smoothing the original image we get rid of lots of the finer detail which leaves only the gross features for thresholding</a:t>
            </a:r>
          </a:p>
        </p:txBody>
      </p:sp>
      <p:grpSp>
        <p:nvGrpSpPr>
          <p:cNvPr id="47108" name="Group 3"/>
          <p:cNvGrpSpPr>
            <a:grpSpLocks/>
          </p:cNvGrpSpPr>
          <p:nvPr/>
        </p:nvGrpSpPr>
        <p:grpSpPr bwMode="auto">
          <a:xfrm>
            <a:off x="-3175" y="1631950"/>
            <a:ext cx="255588" cy="5224463"/>
            <a:chOff x="-2" y="1028"/>
            <a:chExt cx="161" cy="3291"/>
          </a:xfrm>
        </p:grpSpPr>
        <p:pic>
          <p:nvPicPr>
            <p:cNvPr id="2560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4197"/>
              <a:ext cx="16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 rot="16200000">
              <a:off x="-1507" y="2535"/>
              <a:ext cx="3168" cy="156"/>
            </a:xfrm>
            <a:prstGeom prst="rect">
              <a:avLst/>
            </a:prstGeom>
            <a:solidFill>
              <a:srgbClr val="333399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IE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Images taken from Gonzalez &amp; Woods, Digital Image Processing (2002)</a:t>
              </a:r>
            </a:p>
          </p:txBody>
        </p:sp>
      </p:grpSp>
      <p:grpSp>
        <p:nvGrpSpPr>
          <p:cNvPr id="47109" name="Group 6"/>
          <p:cNvGrpSpPr>
            <a:grpSpLocks/>
          </p:cNvGrpSpPr>
          <p:nvPr/>
        </p:nvGrpSpPr>
        <p:grpSpPr bwMode="auto">
          <a:xfrm>
            <a:off x="854075" y="2997200"/>
            <a:ext cx="7300913" cy="2981325"/>
            <a:chOff x="538" y="1888"/>
            <a:chExt cx="4599" cy="1878"/>
          </a:xfrm>
        </p:grpSpPr>
        <p:pic>
          <p:nvPicPr>
            <p:cNvPr id="2560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18"/>
            <a:stretch>
              <a:fillRect/>
            </a:stretch>
          </p:blipFill>
          <p:spPr bwMode="auto">
            <a:xfrm>
              <a:off x="538" y="1888"/>
              <a:ext cx="4599" cy="1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2301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608" name="Text Box 8"/>
            <p:cNvSpPr txBox="1">
              <a:spLocks noChangeArrowheads="1"/>
            </p:cNvSpPr>
            <p:nvPr/>
          </p:nvSpPr>
          <p:spPr bwMode="auto">
            <a:xfrm>
              <a:off x="749" y="3534"/>
              <a:ext cx="11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Original Image</a:t>
              </a:r>
            </a:p>
          </p:txBody>
        </p:sp>
        <p:sp>
          <p:nvSpPr>
            <p:cNvPr id="25609" name="Text Box 9"/>
            <p:cNvSpPr txBox="1">
              <a:spLocks noChangeArrowheads="1"/>
            </p:cNvSpPr>
            <p:nvPr/>
          </p:nvSpPr>
          <p:spPr bwMode="auto">
            <a:xfrm>
              <a:off x="2195" y="3535"/>
              <a:ext cx="1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Smoothed Image</a:t>
              </a:r>
            </a:p>
          </p:txBody>
        </p:sp>
        <p:sp>
          <p:nvSpPr>
            <p:cNvPr id="25610" name="Text Box 10"/>
            <p:cNvSpPr txBox="1">
              <a:spLocks noChangeArrowheads="1"/>
            </p:cNvSpPr>
            <p:nvPr/>
          </p:nvSpPr>
          <p:spPr bwMode="auto">
            <a:xfrm>
              <a:off x="3641" y="3535"/>
              <a:ext cx="14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en-IE" sz="1800" b="1" smtClean="0"/>
                <a:t>Thresholded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395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4174</Words>
  <Application>Microsoft Office PowerPoint</Application>
  <PresentationFormat>On-screen Show (4:3)</PresentationFormat>
  <Paragraphs>993</Paragraphs>
  <Slides>120</Slides>
  <Notes>120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suman</cp:lastModifiedBy>
  <cp:revision>2</cp:revision>
  <dcterms:created xsi:type="dcterms:W3CDTF">2006-08-16T00:00:00Z</dcterms:created>
  <dcterms:modified xsi:type="dcterms:W3CDTF">2015-09-07T15:17:18Z</dcterms:modified>
</cp:coreProperties>
</file>